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 id="2147483786" r:id="rId2"/>
    <p:sldMasterId id="2147483823" r:id="rId3"/>
  </p:sldMasterIdLst>
  <p:notesMasterIdLst>
    <p:notesMasterId r:id="rId40"/>
  </p:notesMasterIdLst>
  <p:handoutMasterIdLst>
    <p:handoutMasterId r:id="rId41"/>
  </p:handoutMasterIdLst>
  <p:sldIdLst>
    <p:sldId id="935" r:id="rId4"/>
    <p:sldId id="1451" r:id="rId5"/>
    <p:sldId id="1480" r:id="rId6"/>
    <p:sldId id="1452" r:id="rId7"/>
    <p:sldId id="1455" r:id="rId8"/>
    <p:sldId id="1453" r:id="rId9"/>
    <p:sldId id="1454" r:id="rId10"/>
    <p:sldId id="1445" r:id="rId11"/>
    <p:sldId id="1403" r:id="rId12"/>
    <p:sldId id="1405" r:id="rId13"/>
    <p:sldId id="1413" r:id="rId14"/>
    <p:sldId id="1456" r:id="rId15"/>
    <p:sldId id="1457" r:id="rId16"/>
    <p:sldId id="1458" r:id="rId17"/>
    <p:sldId id="1460" r:id="rId18"/>
    <p:sldId id="1461" r:id="rId19"/>
    <p:sldId id="1462" r:id="rId20"/>
    <p:sldId id="1463" r:id="rId21"/>
    <p:sldId id="1464" r:id="rId22"/>
    <p:sldId id="1465" r:id="rId23"/>
    <p:sldId id="1466" r:id="rId24"/>
    <p:sldId id="1429" r:id="rId25"/>
    <p:sldId id="1422" r:id="rId26"/>
    <p:sldId id="1472" r:id="rId27"/>
    <p:sldId id="1474" r:id="rId28"/>
    <p:sldId id="1475" r:id="rId29"/>
    <p:sldId id="1476" r:id="rId30"/>
    <p:sldId id="1477" r:id="rId31"/>
    <p:sldId id="1467" r:id="rId32"/>
    <p:sldId id="1470" r:id="rId33"/>
    <p:sldId id="1412" r:id="rId34"/>
    <p:sldId id="1473" r:id="rId35"/>
    <p:sldId id="1385" r:id="rId36"/>
    <p:sldId id="1478" r:id="rId37"/>
    <p:sldId id="1428" r:id="rId38"/>
    <p:sldId id="1481" r:id="rId39"/>
  </p:sldIdLst>
  <p:sldSz cx="9144000" cy="5143500" type="screen16x9"/>
  <p:notesSz cx="7315200" cy="9601200"/>
  <p:defaultTextStyle>
    <a:defPPr>
      <a:defRPr lang="en-US"/>
    </a:defPPr>
    <a:lvl1pPr marL="0" algn="l" defTabSz="914020" rtl="0" eaLnBrk="1" latinLnBrk="0" hangingPunct="1">
      <a:defRPr sz="1800" kern="1200">
        <a:solidFill>
          <a:schemeClr val="tx1"/>
        </a:solidFill>
        <a:latin typeface="+mn-lt"/>
        <a:ea typeface="+mn-ea"/>
        <a:cs typeface="+mn-cs"/>
      </a:defRPr>
    </a:lvl1pPr>
    <a:lvl2pPr marL="457010" algn="l" defTabSz="914020" rtl="0" eaLnBrk="1" latinLnBrk="0" hangingPunct="1">
      <a:defRPr sz="1800" kern="1200">
        <a:solidFill>
          <a:schemeClr val="tx1"/>
        </a:solidFill>
        <a:latin typeface="+mn-lt"/>
        <a:ea typeface="+mn-ea"/>
        <a:cs typeface="+mn-cs"/>
      </a:defRPr>
    </a:lvl2pPr>
    <a:lvl3pPr marL="914020" algn="l" defTabSz="914020" rtl="0" eaLnBrk="1" latinLnBrk="0" hangingPunct="1">
      <a:defRPr sz="1800" kern="1200">
        <a:solidFill>
          <a:schemeClr val="tx1"/>
        </a:solidFill>
        <a:latin typeface="+mn-lt"/>
        <a:ea typeface="+mn-ea"/>
        <a:cs typeface="+mn-cs"/>
      </a:defRPr>
    </a:lvl3pPr>
    <a:lvl4pPr marL="1371030" algn="l" defTabSz="914020" rtl="0" eaLnBrk="1" latinLnBrk="0" hangingPunct="1">
      <a:defRPr sz="1800" kern="1200">
        <a:solidFill>
          <a:schemeClr val="tx1"/>
        </a:solidFill>
        <a:latin typeface="+mn-lt"/>
        <a:ea typeface="+mn-ea"/>
        <a:cs typeface="+mn-cs"/>
      </a:defRPr>
    </a:lvl4pPr>
    <a:lvl5pPr marL="1828038" algn="l" defTabSz="914020" rtl="0" eaLnBrk="1" latinLnBrk="0" hangingPunct="1">
      <a:defRPr sz="1800" kern="1200">
        <a:solidFill>
          <a:schemeClr val="tx1"/>
        </a:solidFill>
        <a:latin typeface="+mn-lt"/>
        <a:ea typeface="+mn-ea"/>
        <a:cs typeface="+mn-cs"/>
      </a:defRPr>
    </a:lvl5pPr>
    <a:lvl6pPr marL="2285042" algn="l" defTabSz="914020" rtl="0" eaLnBrk="1" latinLnBrk="0" hangingPunct="1">
      <a:defRPr sz="1800" kern="1200">
        <a:solidFill>
          <a:schemeClr val="tx1"/>
        </a:solidFill>
        <a:latin typeface="+mn-lt"/>
        <a:ea typeface="+mn-ea"/>
        <a:cs typeface="+mn-cs"/>
      </a:defRPr>
    </a:lvl6pPr>
    <a:lvl7pPr marL="2742060" algn="l" defTabSz="914020" rtl="0" eaLnBrk="1" latinLnBrk="0" hangingPunct="1">
      <a:defRPr sz="1800" kern="1200">
        <a:solidFill>
          <a:schemeClr val="tx1"/>
        </a:solidFill>
        <a:latin typeface="+mn-lt"/>
        <a:ea typeface="+mn-ea"/>
        <a:cs typeface="+mn-cs"/>
      </a:defRPr>
    </a:lvl7pPr>
    <a:lvl8pPr marL="3199065" algn="l" defTabSz="914020" rtl="0" eaLnBrk="1" latinLnBrk="0" hangingPunct="1">
      <a:defRPr sz="1800" kern="1200">
        <a:solidFill>
          <a:schemeClr val="tx1"/>
        </a:solidFill>
        <a:latin typeface="+mn-lt"/>
        <a:ea typeface="+mn-ea"/>
        <a:cs typeface="+mn-cs"/>
      </a:defRPr>
    </a:lvl8pPr>
    <a:lvl9pPr marL="3656074" algn="l" defTabSz="91402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92">
          <p15:clr>
            <a:srgbClr val="A4A3A4"/>
          </p15:clr>
        </p15:guide>
        <p15:guide id="2" orient="horz" pos="842">
          <p15:clr>
            <a:srgbClr val="A4A3A4"/>
          </p15:clr>
        </p15:guide>
        <p15:guide id="3" orient="horz" pos="540">
          <p15:clr>
            <a:srgbClr val="A4A3A4"/>
          </p15:clr>
        </p15:guide>
        <p15:guide id="4" orient="horz" pos="2281">
          <p15:clr>
            <a:srgbClr val="A4A3A4"/>
          </p15:clr>
        </p15:guide>
        <p15:guide id="5" orient="horz" pos="2776">
          <p15:clr>
            <a:srgbClr val="A4A3A4"/>
          </p15:clr>
        </p15:guide>
        <p15:guide id="6" orient="horz" pos="648">
          <p15:clr>
            <a:srgbClr val="A4A3A4"/>
          </p15:clr>
        </p15:guide>
        <p15:guide id="7" orient="horz" pos="1696">
          <p15:clr>
            <a:srgbClr val="A4A3A4"/>
          </p15:clr>
        </p15:guide>
        <p15:guide id="8" pos="2880">
          <p15:clr>
            <a:srgbClr val="A4A3A4"/>
          </p15:clr>
        </p15:guide>
        <p15:guide id="9" pos="5619">
          <p15:clr>
            <a:srgbClr val="A4A3A4"/>
          </p15:clr>
        </p15:guide>
        <p15:guide id="10" pos="3091">
          <p15:clr>
            <a:srgbClr val="A4A3A4"/>
          </p15:clr>
        </p15:guide>
        <p15:guide id="11" pos="524">
          <p15:clr>
            <a:srgbClr val="A4A3A4"/>
          </p15:clr>
        </p15:guide>
        <p15:guide id="12" pos="2327">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clrMode="gray"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3102"/>
    <a:srgbClr val="333333"/>
    <a:srgbClr val="FF9900"/>
    <a:srgbClr val="00FF00"/>
    <a:srgbClr val="FFB500"/>
    <a:srgbClr val="CC0000"/>
    <a:srgbClr val="DE002A"/>
    <a:srgbClr val="A3A3A3"/>
    <a:srgbClr val="CE0000"/>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65" autoAdjust="0"/>
    <p:restoredTop sz="96473" autoAdjust="0"/>
  </p:normalViewPr>
  <p:slideViewPr>
    <p:cSldViewPr snapToGrid="0">
      <p:cViewPr varScale="1">
        <p:scale>
          <a:sx n="148" d="100"/>
          <a:sy n="148" d="100"/>
        </p:scale>
        <p:origin x="108" y="108"/>
      </p:cViewPr>
      <p:guideLst>
        <p:guide orient="horz" pos="1492"/>
        <p:guide orient="horz" pos="842"/>
        <p:guide orient="horz" pos="540"/>
        <p:guide orient="horz" pos="2281"/>
        <p:guide orient="horz" pos="2776"/>
        <p:guide orient="horz" pos="648"/>
        <p:guide orient="horz" pos="1696"/>
        <p:guide pos="2880"/>
        <p:guide pos="5619"/>
        <p:guide pos="3091"/>
        <p:guide pos="524"/>
        <p:guide pos="2327"/>
      </p:guideLst>
    </p:cSldViewPr>
  </p:slideViewPr>
  <p:notesTextViewPr>
    <p:cViewPr>
      <p:scale>
        <a:sx n="1" d="1"/>
        <a:sy n="1" d="1"/>
      </p:scale>
      <p:origin x="0" y="0"/>
    </p:cViewPr>
  </p:notesTextViewPr>
  <p:sorterViewPr>
    <p:cViewPr>
      <p:scale>
        <a:sx n="119" d="100"/>
        <a:sy n="119" d="100"/>
      </p:scale>
      <p:origin x="0" y="0"/>
    </p:cViewPr>
  </p:sorterViewPr>
  <p:notesViewPr>
    <p:cSldViewPr snapToGrid="0" snapToObjects="1">
      <p:cViewPr varScale="1">
        <p:scale>
          <a:sx n="97" d="100"/>
          <a:sy n="97" d="100"/>
        </p:scale>
        <p:origin x="-2800" y="-10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'[SOCGEN Arch Score Tables 1.2.xlsx]Summary'!$D$2</c:f>
              <c:strCache>
                <c:ptCount val="1"/>
                <c:pt idx="0">
                  <c:v>Current Capability</c:v>
                </c:pt>
              </c:strCache>
            </c:strRef>
          </c:tx>
          <c:spPr>
            <a:solidFill>
              <a:schemeClr val="accent1"/>
            </a:solidFill>
            <a:ln>
              <a:noFill/>
            </a:ln>
            <a:effectLst/>
          </c:spPr>
          <c:invertIfNegative val="0"/>
          <c:cat>
            <c:strRef>
              <c:f>'[SOCGEN Arch Score Tables 1.2.xlsx]Summary'!$B$3:$B$13</c:f>
              <c:strCache>
                <c:ptCount val="11"/>
                <c:pt idx="0">
                  <c:v>Customer Experience</c:v>
                </c:pt>
                <c:pt idx="1">
                  <c:v>SLA Compliance</c:v>
                </c:pt>
                <c:pt idx="2">
                  <c:v>Availability</c:v>
                </c:pt>
                <c:pt idx="3">
                  <c:v>Data Protection</c:v>
                </c:pt>
                <c:pt idx="4">
                  <c:v>Time to Recover</c:v>
                </c:pt>
                <c:pt idx="5">
                  <c:v>Data Management</c:v>
                </c:pt>
                <c:pt idx="6">
                  <c:v>Agility</c:v>
                </c:pt>
                <c:pt idx="7">
                  <c:v>Scalability</c:v>
                </c:pt>
                <c:pt idx="8">
                  <c:v>Security</c:v>
                </c:pt>
                <c:pt idx="9">
                  <c:v>Simplicity</c:v>
                </c:pt>
                <c:pt idx="10">
                  <c:v>Business Value</c:v>
                </c:pt>
              </c:strCache>
            </c:strRef>
          </c:cat>
          <c:val>
            <c:numRef>
              <c:f>'[SOCGEN Arch Score Tables 1.2.xlsx]Summary'!$D$3:$D$13</c:f>
              <c:numCache>
                <c:formatCode>General</c:formatCode>
                <c:ptCount val="11"/>
                <c:pt idx="0">
                  <c:v>4</c:v>
                </c:pt>
                <c:pt idx="1">
                  <c:v>2</c:v>
                </c:pt>
                <c:pt idx="2">
                  <c:v>3</c:v>
                </c:pt>
                <c:pt idx="3">
                  <c:v>3</c:v>
                </c:pt>
                <c:pt idx="4">
                  <c:v>1</c:v>
                </c:pt>
                <c:pt idx="5">
                  <c:v>1</c:v>
                </c:pt>
                <c:pt idx="6">
                  <c:v>1</c:v>
                </c:pt>
                <c:pt idx="7">
                  <c:v>4</c:v>
                </c:pt>
                <c:pt idx="8">
                  <c:v>3</c:v>
                </c:pt>
                <c:pt idx="9">
                  <c:v>2</c:v>
                </c:pt>
                <c:pt idx="10">
                  <c:v>3</c:v>
                </c:pt>
              </c:numCache>
            </c:numRef>
          </c:val>
        </c:ser>
        <c:ser>
          <c:idx val="1"/>
          <c:order val="1"/>
          <c:tx>
            <c:strRef>
              <c:f>'[SOCGEN Arch Score Tables 1.2.xlsx]Summary'!$E$2</c:f>
              <c:strCache>
                <c:ptCount val="1"/>
                <c:pt idx="0">
                  <c:v>New Capability</c:v>
                </c:pt>
              </c:strCache>
            </c:strRef>
          </c:tx>
          <c:spPr>
            <a:solidFill>
              <a:schemeClr val="accent2"/>
            </a:solidFill>
            <a:ln>
              <a:noFill/>
            </a:ln>
            <a:effectLst/>
          </c:spPr>
          <c:invertIfNegative val="0"/>
          <c:cat>
            <c:strRef>
              <c:f>'[SOCGEN Arch Score Tables 1.2.xlsx]Summary'!$B$3:$B$13</c:f>
              <c:strCache>
                <c:ptCount val="11"/>
                <c:pt idx="0">
                  <c:v>Customer Experience</c:v>
                </c:pt>
                <c:pt idx="1">
                  <c:v>SLA Compliance</c:v>
                </c:pt>
                <c:pt idx="2">
                  <c:v>Availability</c:v>
                </c:pt>
                <c:pt idx="3">
                  <c:v>Data Protection</c:v>
                </c:pt>
                <c:pt idx="4">
                  <c:v>Time to Recover</c:v>
                </c:pt>
                <c:pt idx="5">
                  <c:v>Data Management</c:v>
                </c:pt>
                <c:pt idx="6">
                  <c:v>Agility</c:v>
                </c:pt>
                <c:pt idx="7">
                  <c:v>Scalability</c:v>
                </c:pt>
                <c:pt idx="8">
                  <c:v>Security</c:v>
                </c:pt>
                <c:pt idx="9">
                  <c:v>Simplicity</c:v>
                </c:pt>
                <c:pt idx="10">
                  <c:v>Business Value</c:v>
                </c:pt>
              </c:strCache>
            </c:strRef>
          </c:cat>
          <c:val>
            <c:numRef>
              <c:f>'[SOCGEN Arch Score Tables 1.2.xlsx]Summary'!$E$3:$E$13</c:f>
              <c:numCache>
                <c:formatCode>General</c:formatCode>
                <c:ptCount val="11"/>
                <c:pt idx="0">
                  <c:v>9</c:v>
                </c:pt>
                <c:pt idx="1">
                  <c:v>10</c:v>
                </c:pt>
                <c:pt idx="2">
                  <c:v>10</c:v>
                </c:pt>
                <c:pt idx="3">
                  <c:v>10</c:v>
                </c:pt>
                <c:pt idx="4">
                  <c:v>10</c:v>
                </c:pt>
                <c:pt idx="5">
                  <c:v>7</c:v>
                </c:pt>
                <c:pt idx="6">
                  <c:v>9</c:v>
                </c:pt>
                <c:pt idx="7">
                  <c:v>8</c:v>
                </c:pt>
                <c:pt idx="8">
                  <c:v>7</c:v>
                </c:pt>
                <c:pt idx="9">
                  <c:v>8</c:v>
                </c:pt>
                <c:pt idx="10">
                  <c:v>9</c:v>
                </c:pt>
              </c:numCache>
            </c:numRef>
          </c:val>
        </c:ser>
        <c:dLbls>
          <c:showLegendKey val="0"/>
          <c:showVal val="0"/>
          <c:showCatName val="0"/>
          <c:showSerName val="0"/>
          <c:showPercent val="0"/>
          <c:showBubbleSize val="0"/>
        </c:dLbls>
        <c:gapWidth val="219"/>
        <c:overlap val="-27"/>
        <c:axId val="128625800"/>
        <c:axId val="472618752"/>
      </c:barChart>
      <c:catAx>
        <c:axId val="128625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2618752"/>
        <c:crosses val="autoZero"/>
        <c:auto val="1"/>
        <c:lblAlgn val="ctr"/>
        <c:lblOffset val="100"/>
        <c:noMultiLvlLbl val="0"/>
      </c:catAx>
      <c:valAx>
        <c:axId val="472618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6258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40E4B1-FD54-3841-A511-A730A8F316CC}" type="doc">
      <dgm:prSet loTypeId="urn:microsoft.com/office/officeart/2005/8/layout/matrix3" loCatId="matrix" qsTypeId="urn:microsoft.com/office/officeart/2005/8/quickstyle/simple4" qsCatId="simple" csTypeId="urn:microsoft.com/office/officeart/2005/8/colors/accent1_2" csCatId="accent1" phldr="1"/>
      <dgm:spPr/>
    </dgm:pt>
    <dgm:pt modelId="{D9D4E92B-B8FD-EA42-807A-597FCCE6E917}">
      <dgm:prSet phldrT="[Text]" custT="1"/>
      <dgm:spPr>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dgm:spPr>
      <dgm:t>
        <a:bodyPr/>
        <a:lstStyle/>
        <a:p>
          <a:r>
            <a:rPr lang="en-US" sz="1600" b="0" dirty="0" smtClean="0">
              <a:solidFill>
                <a:schemeClr val="bg1"/>
              </a:solidFill>
              <a:latin typeface="+mn-lt"/>
              <a:cs typeface="Arial"/>
            </a:rPr>
            <a:t>Optimized Architecture Solutions</a:t>
          </a:r>
          <a:endParaRPr lang="en-US" sz="1600" b="0" dirty="0">
            <a:solidFill>
              <a:schemeClr val="bg1"/>
            </a:solidFill>
            <a:latin typeface="+mn-lt"/>
            <a:cs typeface="Arial"/>
          </a:endParaRPr>
        </a:p>
      </dgm:t>
    </dgm:pt>
    <dgm:pt modelId="{4201E5B0-03AB-5440-93CE-CFCED0BEDE0F}" type="parTrans" cxnId="{FBFD49FB-31BC-EF42-89A0-38C3F336EDE9}">
      <dgm:prSet/>
      <dgm:spPr/>
      <dgm:t>
        <a:bodyPr/>
        <a:lstStyle/>
        <a:p>
          <a:endParaRPr lang="en-US" sz="1600" b="1">
            <a:solidFill>
              <a:schemeClr val="bg2"/>
            </a:solidFill>
            <a:latin typeface="+mn-lt"/>
            <a:cs typeface="Arial"/>
          </a:endParaRPr>
        </a:p>
      </dgm:t>
    </dgm:pt>
    <dgm:pt modelId="{B35D4849-137A-F441-B078-783A4FF08BFE}" type="sibTrans" cxnId="{FBFD49FB-31BC-EF42-89A0-38C3F336EDE9}">
      <dgm:prSet/>
      <dgm:spPr/>
      <dgm:t>
        <a:bodyPr/>
        <a:lstStyle/>
        <a:p>
          <a:endParaRPr lang="en-US" sz="1600" b="1">
            <a:solidFill>
              <a:schemeClr val="bg2"/>
            </a:solidFill>
            <a:latin typeface="+mn-lt"/>
            <a:cs typeface="Arial"/>
          </a:endParaRPr>
        </a:p>
      </dgm:t>
    </dgm:pt>
    <dgm:pt modelId="{9A7CD201-E6F5-F548-A68F-2DEB9911C3BB}">
      <dgm:prSet phldrT="[Text]" custT="1"/>
      <dgm:spPr>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dgm:spPr>
      <dgm:t>
        <a:bodyPr/>
        <a:lstStyle/>
        <a:p>
          <a:r>
            <a:rPr lang="en-US" sz="1600" b="0" dirty="0" smtClean="0">
              <a:solidFill>
                <a:schemeClr val="bg1">
                  <a:lumMod val="95000"/>
                </a:schemeClr>
              </a:solidFill>
              <a:latin typeface="+mn-lt"/>
              <a:cs typeface="Arial"/>
            </a:rPr>
            <a:t>Operational Excellence for Highest SLAs</a:t>
          </a:r>
          <a:endParaRPr lang="en-US" sz="1600" b="0" dirty="0">
            <a:solidFill>
              <a:schemeClr val="bg1">
                <a:lumMod val="95000"/>
              </a:schemeClr>
            </a:solidFill>
            <a:latin typeface="+mn-lt"/>
            <a:cs typeface="Arial"/>
          </a:endParaRPr>
        </a:p>
      </dgm:t>
    </dgm:pt>
    <dgm:pt modelId="{71E4D564-FD6D-8647-BBB7-1E0757E6E2B2}" type="parTrans" cxnId="{78AEC01C-5839-144A-9796-41124F41B273}">
      <dgm:prSet/>
      <dgm:spPr/>
      <dgm:t>
        <a:bodyPr/>
        <a:lstStyle/>
        <a:p>
          <a:endParaRPr lang="en-US" sz="1600" b="1">
            <a:solidFill>
              <a:schemeClr val="bg2"/>
            </a:solidFill>
            <a:latin typeface="+mn-lt"/>
            <a:cs typeface="Arial"/>
          </a:endParaRPr>
        </a:p>
      </dgm:t>
    </dgm:pt>
    <dgm:pt modelId="{CDC3AC1E-F2FD-4F4A-8D8D-5286D1DE7075}" type="sibTrans" cxnId="{78AEC01C-5839-144A-9796-41124F41B273}">
      <dgm:prSet/>
      <dgm:spPr/>
      <dgm:t>
        <a:bodyPr/>
        <a:lstStyle/>
        <a:p>
          <a:endParaRPr lang="en-US" sz="1600" b="1">
            <a:solidFill>
              <a:schemeClr val="bg2"/>
            </a:solidFill>
            <a:latin typeface="+mn-lt"/>
            <a:cs typeface="Arial"/>
          </a:endParaRPr>
        </a:p>
      </dgm:t>
    </dgm:pt>
    <dgm:pt modelId="{7A308BBF-BF4A-244B-8020-DC6AC9F004F1}">
      <dgm:prSet phldrT="[Text]" custT="1"/>
      <dgm:spPr>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dgm:spPr>
      <dgm:t>
        <a:bodyPr/>
        <a:lstStyle/>
        <a:p>
          <a:r>
            <a:rPr lang="en-US" sz="1600" b="0" dirty="0" smtClean="0">
              <a:solidFill>
                <a:schemeClr val="bg1">
                  <a:lumMod val="95000"/>
                </a:schemeClr>
              </a:solidFill>
              <a:latin typeface="+mn-lt"/>
              <a:cs typeface="Arial"/>
            </a:rPr>
            <a:t>Cost and Agility      Focus</a:t>
          </a:r>
          <a:endParaRPr lang="en-US" sz="1600" b="0" dirty="0">
            <a:solidFill>
              <a:schemeClr val="bg1">
                <a:lumMod val="95000"/>
              </a:schemeClr>
            </a:solidFill>
            <a:latin typeface="+mn-lt"/>
            <a:cs typeface="Arial"/>
          </a:endParaRPr>
        </a:p>
      </dgm:t>
    </dgm:pt>
    <dgm:pt modelId="{3CE7E591-8FA8-4B47-A3D1-DECBC08AACF2}" type="parTrans" cxnId="{E5F9BB07-7DFD-C144-A11D-4D8F9FC91060}">
      <dgm:prSet/>
      <dgm:spPr/>
      <dgm:t>
        <a:bodyPr/>
        <a:lstStyle/>
        <a:p>
          <a:endParaRPr lang="en-US" sz="1600" b="1">
            <a:solidFill>
              <a:schemeClr val="bg2"/>
            </a:solidFill>
            <a:latin typeface="+mn-lt"/>
            <a:cs typeface="Arial"/>
          </a:endParaRPr>
        </a:p>
      </dgm:t>
    </dgm:pt>
    <dgm:pt modelId="{6E665238-BA2E-F140-BE09-2A35F5BE1E00}" type="sibTrans" cxnId="{E5F9BB07-7DFD-C144-A11D-4D8F9FC91060}">
      <dgm:prSet/>
      <dgm:spPr/>
      <dgm:t>
        <a:bodyPr/>
        <a:lstStyle/>
        <a:p>
          <a:endParaRPr lang="en-US" sz="1600" b="1">
            <a:solidFill>
              <a:schemeClr val="bg2"/>
            </a:solidFill>
            <a:latin typeface="+mn-lt"/>
            <a:cs typeface="Arial"/>
          </a:endParaRPr>
        </a:p>
      </dgm:t>
    </dgm:pt>
    <dgm:pt modelId="{F68C8501-5816-1846-B8FD-E9D9BBFAF4C9}">
      <dgm:prSet custT="1"/>
      <dgm:spPr>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dgm:spPr>
      <dgm:t>
        <a:bodyPr/>
        <a:lstStyle/>
        <a:p>
          <a:r>
            <a:rPr lang="en-US" sz="1600" b="0" smtClean="0">
              <a:solidFill>
                <a:schemeClr val="bg1">
                  <a:lumMod val="95000"/>
                </a:schemeClr>
              </a:solidFill>
              <a:latin typeface="+mn-lt"/>
              <a:cs typeface="Arial"/>
            </a:rPr>
            <a:t>Blueprinted     Risk Mitigated </a:t>
          </a:r>
          <a:r>
            <a:rPr lang="en-US" sz="1600" b="0" dirty="0" smtClean="0">
              <a:solidFill>
                <a:schemeClr val="bg1">
                  <a:lumMod val="95000"/>
                </a:schemeClr>
              </a:solidFill>
              <a:latin typeface="+mn-lt"/>
              <a:cs typeface="Arial"/>
            </a:rPr>
            <a:t>Delivery </a:t>
          </a:r>
        </a:p>
      </dgm:t>
    </dgm:pt>
    <dgm:pt modelId="{EC064C95-D9C9-CC4E-9D11-2ED8EC2AC9D8}" type="parTrans" cxnId="{AA157E2A-1488-2C48-864E-E1D56D4C8A6A}">
      <dgm:prSet/>
      <dgm:spPr/>
      <dgm:t>
        <a:bodyPr/>
        <a:lstStyle/>
        <a:p>
          <a:endParaRPr lang="en-US" sz="1600" b="1">
            <a:solidFill>
              <a:schemeClr val="bg2"/>
            </a:solidFill>
            <a:latin typeface="+mn-lt"/>
            <a:cs typeface="Arial"/>
          </a:endParaRPr>
        </a:p>
      </dgm:t>
    </dgm:pt>
    <dgm:pt modelId="{25EC3CD1-369C-D944-B377-259FCBE6D5CC}" type="sibTrans" cxnId="{AA157E2A-1488-2C48-864E-E1D56D4C8A6A}">
      <dgm:prSet/>
      <dgm:spPr/>
      <dgm:t>
        <a:bodyPr/>
        <a:lstStyle/>
        <a:p>
          <a:endParaRPr lang="en-US" sz="1600" b="1">
            <a:solidFill>
              <a:schemeClr val="bg2"/>
            </a:solidFill>
            <a:latin typeface="+mn-lt"/>
            <a:cs typeface="Arial"/>
          </a:endParaRPr>
        </a:p>
      </dgm:t>
    </dgm:pt>
    <dgm:pt modelId="{0C9C6A43-80F5-0B44-B116-BE4EFCD2E71D}" type="pres">
      <dgm:prSet presAssocID="{C340E4B1-FD54-3841-A511-A730A8F316CC}" presName="matrix" presStyleCnt="0">
        <dgm:presLayoutVars>
          <dgm:chMax val="1"/>
          <dgm:dir/>
          <dgm:resizeHandles val="exact"/>
        </dgm:presLayoutVars>
      </dgm:prSet>
      <dgm:spPr/>
    </dgm:pt>
    <dgm:pt modelId="{4155AD9F-A78B-934A-A943-594B3E63145A}" type="pres">
      <dgm:prSet presAssocID="{C340E4B1-FD54-3841-A511-A730A8F316CC}" presName="diamond" presStyleLbl="bgShp" presStyleIdx="0" presStyleCnt="1"/>
      <dgm:spPr>
        <a:solidFill>
          <a:srgbClr val="00B050"/>
        </a:solidFill>
      </dgm:spPr>
      <dgm:t>
        <a:bodyPr/>
        <a:lstStyle/>
        <a:p>
          <a:endParaRPr lang="en-US"/>
        </a:p>
      </dgm:t>
    </dgm:pt>
    <dgm:pt modelId="{C7382452-DC0C-5E4F-A44D-C15A6428991A}" type="pres">
      <dgm:prSet presAssocID="{C340E4B1-FD54-3841-A511-A730A8F316CC}" presName="quad1" presStyleLbl="node1" presStyleIdx="0" presStyleCnt="4">
        <dgm:presLayoutVars>
          <dgm:chMax val="0"/>
          <dgm:chPref val="0"/>
          <dgm:bulletEnabled val="1"/>
        </dgm:presLayoutVars>
      </dgm:prSet>
      <dgm:spPr/>
      <dgm:t>
        <a:bodyPr/>
        <a:lstStyle/>
        <a:p>
          <a:endParaRPr lang="en-US"/>
        </a:p>
      </dgm:t>
    </dgm:pt>
    <dgm:pt modelId="{CA982E22-5F3F-EF43-BE4C-D495FF03CD45}" type="pres">
      <dgm:prSet presAssocID="{C340E4B1-FD54-3841-A511-A730A8F316CC}" presName="quad2" presStyleLbl="node1" presStyleIdx="1" presStyleCnt="4">
        <dgm:presLayoutVars>
          <dgm:chMax val="0"/>
          <dgm:chPref val="0"/>
          <dgm:bulletEnabled val="1"/>
        </dgm:presLayoutVars>
      </dgm:prSet>
      <dgm:spPr/>
      <dgm:t>
        <a:bodyPr/>
        <a:lstStyle/>
        <a:p>
          <a:endParaRPr lang="en-US"/>
        </a:p>
      </dgm:t>
    </dgm:pt>
    <dgm:pt modelId="{17283288-86EA-9543-ACEC-89F1C2A2A67D}" type="pres">
      <dgm:prSet presAssocID="{C340E4B1-FD54-3841-A511-A730A8F316CC}" presName="quad3" presStyleLbl="node1" presStyleIdx="2" presStyleCnt="4">
        <dgm:presLayoutVars>
          <dgm:chMax val="0"/>
          <dgm:chPref val="0"/>
          <dgm:bulletEnabled val="1"/>
        </dgm:presLayoutVars>
      </dgm:prSet>
      <dgm:spPr/>
      <dgm:t>
        <a:bodyPr/>
        <a:lstStyle/>
        <a:p>
          <a:endParaRPr lang="en-US"/>
        </a:p>
      </dgm:t>
    </dgm:pt>
    <dgm:pt modelId="{A29975E0-C170-AE44-B029-E51AF89117D2}" type="pres">
      <dgm:prSet presAssocID="{C340E4B1-FD54-3841-A511-A730A8F316CC}" presName="quad4" presStyleLbl="node1" presStyleIdx="3" presStyleCnt="4">
        <dgm:presLayoutVars>
          <dgm:chMax val="0"/>
          <dgm:chPref val="0"/>
          <dgm:bulletEnabled val="1"/>
        </dgm:presLayoutVars>
      </dgm:prSet>
      <dgm:spPr/>
      <dgm:t>
        <a:bodyPr/>
        <a:lstStyle/>
        <a:p>
          <a:endParaRPr lang="en-US"/>
        </a:p>
      </dgm:t>
    </dgm:pt>
  </dgm:ptLst>
  <dgm:cxnLst>
    <dgm:cxn modelId="{F3FA8723-23BC-409E-A314-F01F07E14A62}" type="presOf" srcId="{9A7CD201-E6F5-F548-A68F-2DEB9911C3BB}" destId="{17283288-86EA-9543-ACEC-89F1C2A2A67D}" srcOrd="0" destOrd="0" presId="urn:microsoft.com/office/officeart/2005/8/layout/matrix3"/>
    <dgm:cxn modelId="{AA157E2A-1488-2C48-864E-E1D56D4C8A6A}" srcId="{C340E4B1-FD54-3841-A511-A730A8F316CC}" destId="{F68C8501-5816-1846-B8FD-E9D9BBFAF4C9}" srcOrd="1" destOrd="0" parTransId="{EC064C95-D9C9-CC4E-9D11-2ED8EC2AC9D8}" sibTransId="{25EC3CD1-369C-D944-B377-259FCBE6D5CC}"/>
    <dgm:cxn modelId="{57EC0857-A899-4AB6-ACF2-71A33E650EE2}" type="presOf" srcId="{C340E4B1-FD54-3841-A511-A730A8F316CC}" destId="{0C9C6A43-80F5-0B44-B116-BE4EFCD2E71D}" srcOrd="0" destOrd="0" presId="urn:microsoft.com/office/officeart/2005/8/layout/matrix3"/>
    <dgm:cxn modelId="{FBFD49FB-31BC-EF42-89A0-38C3F336EDE9}" srcId="{C340E4B1-FD54-3841-A511-A730A8F316CC}" destId="{D9D4E92B-B8FD-EA42-807A-597FCCE6E917}" srcOrd="0" destOrd="0" parTransId="{4201E5B0-03AB-5440-93CE-CFCED0BEDE0F}" sibTransId="{B35D4849-137A-F441-B078-783A4FF08BFE}"/>
    <dgm:cxn modelId="{A88E3902-B34C-48CB-BC6A-54B7546ABB2D}" type="presOf" srcId="{7A308BBF-BF4A-244B-8020-DC6AC9F004F1}" destId="{A29975E0-C170-AE44-B029-E51AF89117D2}" srcOrd="0" destOrd="0" presId="urn:microsoft.com/office/officeart/2005/8/layout/matrix3"/>
    <dgm:cxn modelId="{E5F9BB07-7DFD-C144-A11D-4D8F9FC91060}" srcId="{C340E4B1-FD54-3841-A511-A730A8F316CC}" destId="{7A308BBF-BF4A-244B-8020-DC6AC9F004F1}" srcOrd="3" destOrd="0" parTransId="{3CE7E591-8FA8-4B47-A3D1-DECBC08AACF2}" sibTransId="{6E665238-BA2E-F140-BE09-2A35F5BE1E00}"/>
    <dgm:cxn modelId="{78AEC01C-5839-144A-9796-41124F41B273}" srcId="{C340E4B1-FD54-3841-A511-A730A8F316CC}" destId="{9A7CD201-E6F5-F548-A68F-2DEB9911C3BB}" srcOrd="2" destOrd="0" parTransId="{71E4D564-FD6D-8647-BBB7-1E0757E6E2B2}" sibTransId="{CDC3AC1E-F2FD-4F4A-8D8D-5286D1DE7075}"/>
    <dgm:cxn modelId="{287FDDC3-DF44-46B7-A457-688145B8527C}" type="presOf" srcId="{D9D4E92B-B8FD-EA42-807A-597FCCE6E917}" destId="{C7382452-DC0C-5E4F-A44D-C15A6428991A}" srcOrd="0" destOrd="0" presId="urn:microsoft.com/office/officeart/2005/8/layout/matrix3"/>
    <dgm:cxn modelId="{559D8E41-E593-48EC-B1EA-0BBA941490EB}" type="presOf" srcId="{F68C8501-5816-1846-B8FD-E9D9BBFAF4C9}" destId="{CA982E22-5F3F-EF43-BE4C-D495FF03CD45}" srcOrd="0" destOrd="0" presId="urn:microsoft.com/office/officeart/2005/8/layout/matrix3"/>
    <dgm:cxn modelId="{ED4E0D46-7529-4695-9A76-278392F1742A}" type="presParOf" srcId="{0C9C6A43-80F5-0B44-B116-BE4EFCD2E71D}" destId="{4155AD9F-A78B-934A-A943-594B3E63145A}" srcOrd="0" destOrd="0" presId="urn:microsoft.com/office/officeart/2005/8/layout/matrix3"/>
    <dgm:cxn modelId="{E97AC6D9-50DC-460F-9D43-5E46C0C46646}" type="presParOf" srcId="{0C9C6A43-80F5-0B44-B116-BE4EFCD2E71D}" destId="{C7382452-DC0C-5E4F-A44D-C15A6428991A}" srcOrd="1" destOrd="0" presId="urn:microsoft.com/office/officeart/2005/8/layout/matrix3"/>
    <dgm:cxn modelId="{BF221595-19FE-491F-A92C-468C650321E3}" type="presParOf" srcId="{0C9C6A43-80F5-0B44-B116-BE4EFCD2E71D}" destId="{CA982E22-5F3F-EF43-BE4C-D495FF03CD45}" srcOrd="2" destOrd="0" presId="urn:microsoft.com/office/officeart/2005/8/layout/matrix3"/>
    <dgm:cxn modelId="{DE45826A-A794-46F2-9002-B00AFCE83D33}" type="presParOf" srcId="{0C9C6A43-80F5-0B44-B116-BE4EFCD2E71D}" destId="{17283288-86EA-9543-ACEC-89F1C2A2A67D}" srcOrd="3" destOrd="0" presId="urn:microsoft.com/office/officeart/2005/8/layout/matrix3"/>
    <dgm:cxn modelId="{C03D11D0-AD2A-459C-823A-8DBFBE5E559A}" type="presParOf" srcId="{0C9C6A43-80F5-0B44-B116-BE4EFCD2E71D}" destId="{A29975E0-C170-AE44-B029-E51AF89117D2}"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40E4B1-FD54-3841-A511-A730A8F316CC}" type="doc">
      <dgm:prSet loTypeId="urn:microsoft.com/office/officeart/2005/8/layout/matrix3" loCatId="matrix" qsTypeId="urn:microsoft.com/office/officeart/2005/8/quickstyle/simple4" qsCatId="simple" csTypeId="urn:microsoft.com/office/officeart/2005/8/colors/accent1_2" csCatId="accent1" phldr="1"/>
      <dgm:spPr/>
    </dgm:pt>
    <dgm:pt modelId="{D9D4E92B-B8FD-EA42-807A-597FCCE6E917}">
      <dgm:prSet phldrT="[Text]" custT="1"/>
      <dgm:spPr>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dgm:spPr>
      <dgm:t>
        <a:bodyPr/>
        <a:lstStyle/>
        <a:p>
          <a:r>
            <a:rPr lang="en-US" sz="1400" b="0" dirty="0" smtClean="0">
              <a:solidFill>
                <a:schemeClr val="bg1">
                  <a:lumMod val="95000"/>
                </a:schemeClr>
              </a:solidFill>
              <a:latin typeface="+mn-lt"/>
              <a:cs typeface="Arial"/>
            </a:rPr>
            <a:t>Shrinking IT Budgets</a:t>
          </a:r>
          <a:endParaRPr lang="en-US" sz="1400" b="0" dirty="0">
            <a:solidFill>
              <a:schemeClr val="bg1">
                <a:lumMod val="95000"/>
              </a:schemeClr>
            </a:solidFill>
            <a:latin typeface="+mn-lt"/>
            <a:cs typeface="Arial"/>
          </a:endParaRPr>
        </a:p>
      </dgm:t>
    </dgm:pt>
    <dgm:pt modelId="{4201E5B0-03AB-5440-93CE-CFCED0BEDE0F}" type="parTrans" cxnId="{FBFD49FB-31BC-EF42-89A0-38C3F336EDE9}">
      <dgm:prSet/>
      <dgm:spPr/>
      <dgm:t>
        <a:bodyPr/>
        <a:lstStyle/>
        <a:p>
          <a:endParaRPr lang="en-US" sz="1600" b="1">
            <a:solidFill>
              <a:schemeClr val="bg2"/>
            </a:solidFill>
            <a:latin typeface="+mn-lt"/>
            <a:cs typeface="Arial"/>
          </a:endParaRPr>
        </a:p>
      </dgm:t>
    </dgm:pt>
    <dgm:pt modelId="{B35D4849-137A-F441-B078-783A4FF08BFE}" type="sibTrans" cxnId="{FBFD49FB-31BC-EF42-89A0-38C3F336EDE9}">
      <dgm:prSet/>
      <dgm:spPr/>
      <dgm:t>
        <a:bodyPr/>
        <a:lstStyle/>
        <a:p>
          <a:endParaRPr lang="en-US" sz="1600" b="1">
            <a:solidFill>
              <a:schemeClr val="bg2"/>
            </a:solidFill>
            <a:latin typeface="+mn-lt"/>
            <a:cs typeface="Arial"/>
          </a:endParaRPr>
        </a:p>
      </dgm:t>
    </dgm:pt>
    <dgm:pt modelId="{9A7CD201-E6F5-F548-A68F-2DEB9911C3BB}">
      <dgm:prSet phldrT="[Text]" custT="1"/>
      <dgm:spPr>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dgm:spPr>
      <dgm:t>
        <a:bodyPr/>
        <a:lstStyle/>
        <a:p>
          <a:r>
            <a:rPr lang="en-US" sz="1400" b="0" dirty="0" smtClean="0">
              <a:solidFill>
                <a:schemeClr val="bg1">
                  <a:lumMod val="95000"/>
                </a:schemeClr>
              </a:solidFill>
              <a:latin typeface="+mn-lt"/>
              <a:cs typeface="Arial"/>
            </a:rPr>
            <a:t>Tighter Regulatory Compliance</a:t>
          </a:r>
          <a:endParaRPr lang="en-US" sz="1400" b="0" dirty="0">
            <a:solidFill>
              <a:schemeClr val="bg1">
                <a:lumMod val="95000"/>
              </a:schemeClr>
            </a:solidFill>
            <a:latin typeface="+mn-lt"/>
            <a:cs typeface="Arial"/>
          </a:endParaRPr>
        </a:p>
      </dgm:t>
    </dgm:pt>
    <dgm:pt modelId="{71E4D564-FD6D-8647-BBB7-1E0757E6E2B2}" type="parTrans" cxnId="{78AEC01C-5839-144A-9796-41124F41B273}">
      <dgm:prSet/>
      <dgm:spPr/>
      <dgm:t>
        <a:bodyPr/>
        <a:lstStyle/>
        <a:p>
          <a:endParaRPr lang="en-US" sz="1600" b="1">
            <a:solidFill>
              <a:schemeClr val="bg2"/>
            </a:solidFill>
            <a:latin typeface="+mn-lt"/>
            <a:cs typeface="Arial"/>
          </a:endParaRPr>
        </a:p>
      </dgm:t>
    </dgm:pt>
    <dgm:pt modelId="{CDC3AC1E-F2FD-4F4A-8D8D-5286D1DE7075}" type="sibTrans" cxnId="{78AEC01C-5839-144A-9796-41124F41B273}">
      <dgm:prSet/>
      <dgm:spPr/>
      <dgm:t>
        <a:bodyPr/>
        <a:lstStyle/>
        <a:p>
          <a:endParaRPr lang="en-US" sz="1600" b="1">
            <a:solidFill>
              <a:schemeClr val="bg2"/>
            </a:solidFill>
            <a:latin typeface="+mn-lt"/>
            <a:cs typeface="Arial"/>
          </a:endParaRPr>
        </a:p>
      </dgm:t>
    </dgm:pt>
    <dgm:pt modelId="{7A308BBF-BF4A-244B-8020-DC6AC9F004F1}">
      <dgm:prSet phldrT="[Text]" custT="1"/>
      <dgm:spPr>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dgm:spPr>
      <dgm:t>
        <a:bodyPr/>
        <a:lstStyle/>
        <a:p>
          <a:r>
            <a:rPr lang="en-US" sz="1400" b="0" dirty="0" smtClean="0">
              <a:solidFill>
                <a:schemeClr val="bg1">
                  <a:lumMod val="95000"/>
                </a:schemeClr>
              </a:solidFill>
              <a:latin typeface="+mn-lt"/>
              <a:cs typeface="Arial"/>
            </a:rPr>
            <a:t>Assured Service   Levels </a:t>
          </a:r>
          <a:endParaRPr lang="en-US" sz="1400" b="0" dirty="0">
            <a:solidFill>
              <a:schemeClr val="bg1">
                <a:lumMod val="95000"/>
              </a:schemeClr>
            </a:solidFill>
            <a:latin typeface="+mn-lt"/>
            <a:cs typeface="Arial"/>
          </a:endParaRPr>
        </a:p>
      </dgm:t>
    </dgm:pt>
    <dgm:pt modelId="{3CE7E591-8FA8-4B47-A3D1-DECBC08AACF2}" type="parTrans" cxnId="{E5F9BB07-7DFD-C144-A11D-4D8F9FC91060}">
      <dgm:prSet/>
      <dgm:spPr/>
      <dgm:t>
        <a:bodyPr/>
        <a:lstStyle/>
        <a:p>
          <a:endParaRPr lang="en-US" sz="1600" b="1">
            <a:solidFill>
              <a:schemeClr val="bg2"/>
            </a:solidFill>
            <a:latin typeface="+mn-lt"/>
            <a:cs typeface="Arial"/>
          </a:endParaRPr>
        </a:p>
      </dgm:t>
    </dgm:pt>
    <dgm:pt modelId="{6E665238-BA2E-F140-BE09-2A35F5BE1E00}" type="sibTrans" cxnId="{E5F9BB07-7DFD-C144-A11D-4D8F9FC91060}">
      <dgm:prSet/>
      <dgm:spPr/>
      <dgm:t>
        <a:bodyPr/>
        <a:lstStyle/>
        <a:p>
          <a:endParaRPr lang="en-US" sz="1600" b="1">
            <a:solidFill>
              <a:schemeClr val="bg2"/>
            </a:solidFill>
            <a:latin typeface="+mn-lt"/>
            <a:cs typeface="Arial"/>
          </a:endParaRPr>
        </a:p>
      </dgm:t>
    </dgm:pt>
    <dgm:pt modelId="{F68C8501-5816-1846-B8FD-E9D9BBFAF4C9}">
      <dgm:prSet custT="1"/>
      <dgm:spPr>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dgm:spPr>
      <dgm:t>
        <a:bodyPr/>
        <a:lstStyle/>
        <a:p>
          <a:r>
            <a:rPr lang="en-US" sz="1400" b="0" dirty="0" smtClean="0">
              <a:solidFill>
                <a:schemeClr val="bg1">
                  <a:lumMod val="95000"/>
                </a:schemeClr>
              </a:solidFill>
              <a:latin typeface="+mn-lt"/>
              <a:cs typeface="Arial"/>
            </a:rPr>
            <a:t>Exponential Data Growth</a:t>
          </a:r>
        </a:p>
      </dgm:t>
    </dgm:pt>
    <dgm:pt modelId="{EC064C95-D9C9-CC4E-9D11-2ED8EC2AC9D8}" type="parTrans" cxnId="{AA157E2A-1488-2C48-864E-E1D56D4C8A6A}">
      <dgm:prSet/>
      <dgm:spPr/>
      <dgm:t>
        <a:bodyPr/>
        <a:lstStyle/>
        <a:p>
          <a:endParaRPr lang="en-US" sz="1600" b="1">
            <a:solidFill>
              <a:schemeClr val="bg2"/>
            </a:solidFill>
            <a:latin typeface="+mn-lt"/>
            <a:cs typeface="Arial"/>
          </a:endParaRPr>
        </a:p>
      </dgm:t>
    </dgm:pt>
    <dgm:pt modelId="{25EC3CD1-369C-D944-B377-259FCBE6D5CC}" type="sibTrans" cxnId="{AA157E2A-1488-2C48-864E-E1D56D4C8A6A}">
      <dgm:prSet/>
      <dgm:spPr/>
      <dgm:t>
        <a:bodyPr/>
        <a:lstStyle/>
        <a:p>
          <a:endParaRPr lang="en-US" sz="1600" b="1">
            <a:solidFill>
              <a:schemeClr val="bg2"/>
            </a:solidFill>
            <a:latin typeface="+mn-lt"/>
            <a:cs typeface="Arial"/>
          </a:endParaRPr>
        </a:p>
      </dgm:t>
    </dgm:pt>
    <dgm:pt modelId="{0C9C6A43-80F5-0B44-B116-BE4EFCD2E71D}" type="pres">
      <dgm:prSet presAssocID="{C340E4B1-FD54-3841-A511-A730A8F316CC}" presName="matrix" presStyleCnt="0">
        <dgm:presLayoutVars>
          <dgm:chMax val="1"/>
          <dgm:dir/>
          <dgm:resizeHandles val="exact"/>
        </dgm:presLayoutVars>
      </dgm:prSet>
      <dgm:spPr/>
    </dgm:pt>
    <dgm:pt modelId="{4155AD9F-A78B-934A-A943-594B3E63145A}" type="pres">
      <dgm:prSet presAssocID="{C340E4B1-FD54-3841-A511-A730A8F316CC}" presName="diamond" presStyleLbl="bgShp" presStyleIdx="0" presStyleCnt="1"/>
      <dgm:spPr>
        <a:solidFill>
          <a:srgbClr val="B80819"/>
        </a:solidFill>
      </dgm:spPr>
      <dgm:t>
        <a:bodyPr/>
        <a:lstStyle/>
        <a:p>
          <a:endParaRPr lang="en-US"/>
        </a:p>
      </dgm:t>
    </dgm:pt>
    <dgm:pt modelId="{C7382452-DC0C-5E4F-A44D-C15A6428991A}" type="pres">
      <dgm:prSet presAssocID="{C340E4B1-FD54-3841-A511-A730A8F316CC}" presName="quad1" presStyleLbl="node1" presStyleIdx="0" presStyleCnt="4">
        <dgm:presLayoutVars>
          <dgm:chMax val="0"/>
          <dgm:chPref val="0"/>
          <dgm:bulletEnabled val="1"/>
        </dgm:presLayoutVars>
      </dgm:prSet>
      <dgm:spPr/>
      <dgm:t>
        <a:bodyPr/>
        <a:lstStyle/>
        <a:p>
          <a:endParaRPr lang="en-US"/>
        </a:p>
      </dgm:t>
    </dgm:pt>
    <dgm:pt modelId="{CA982E22-5F3F-EF43-BE4C-D495FF03CD45}" type="pres">
      <dgm:prSet presAssocID="{C340E4B1-FD54-3841-A511-A730A8F316CC}" presName="quad2" presStyleLbl="node1" presStyleIdx="1" presStyleCnt="4">
        <dgm:presLayoutVars>
          <dgm:chMax val="0"/>
          <dgm:chPref val="0"/>
          <dgm:bulletEnabled val="1"/>
        </dgm:presLayoutVars>
      </dgm:prSet>
      <dgm:spPr/>
      <dgm:t>
        <a:bodyPr/>
        <a:lstStyle/>
        <a:p>
          <a:endParaRPr lang="en-US"/>
        </a:p>
      </dgm:t>
    </dgm:pt>
    <dgm:pt modelId="{17283288-86EA-9543-ACEC-89F1C2A2A67D}" type="pres">
      <dgm:prSet presAssocID="{C340E4B1-FD54-3841-A511-A730A8F316CC}" presName="quad3" presStyleLbl="node1" presStyleIdx="2" presStyleCnt="4">
        <dgm:presLayoutVars>
          <dgm:chMax val="0"/>
          <dgm:chPref val="0"/>
          <dgm:bulletEnabled val="1"/>
        </dgm:presLayoutVars>
      </dgm:prSet>
      <dgm:spPr/>
      <dgm:t>
        <a:bodyPr/>
        <a:lstStyle/>
        <a:p>
          <a:endParaRPr lang="en-US"/>
        </a:p>
      </dgm:t>
    </dgm:pt>
    <dgm:pt modelId="{A29975E0-C170-AE44-B029-E51AF89117D2}" type="pres">
      <dgm:prSet presAssocID="{C340E4B1-FD54-3841-A511-A730A8F316CC}" presName="quad4" presStyleLbl="node1" presStyleIdx="3" presStyleCnt="4">
        <dgm:presLayoutVars>
          <dgm:chMax val="0"/>
          <dgm:chPref val="0"/>
          <dgm:bulletEnabled val="1"/>
        </dgm:presLayoutVars>
      </dgm:prSet>
      <dgm:spPr/>
      <dgm:t>
        <a:bodyPr/>
        <a:lstStyle/>
        <a:p>
          <a:endParaRPr lang="en-US"/>
        </a:p>
      </dgm:t>
    </dgm:pt>
  </dgm:ptLst>
  <dgm:cxnLst>
    <dgm:cxn modelId="{96DD3524-A363-412F-AEBE-C3674A6C332D}" type="presOf" srcId="{7A308BBF-BF4A-244B-8020-DC6AC9F004F1}" destId="{A29975E0-C170-AE44-B029-E51AF89117D2}" srcOrd="0" destOrd="0" presId="urn:microsoft.com/office/officeart/2005/8/layout/matrix3"/>
    <dgm:cxn modelId="{AA157E2A-1488-2C48-864E-E1D56D4C8A6A}" srcId="{C340E4B1-FD54-3841-A511-A730A8F316CC}" destId="{F68C8501-5816-1846-B8FD-E9D9BBFAF4C9}" srcOrd="1" destOrd="0" parTransId="{EC064C95-D9C9-CC4E-9D11-2ED8EC2AC9D8}" sibTransId="{25EC3CD1-369C-D944-B377-259FCBE6D5CC}"/>
    <dgm:cxn modelId="{FBFD49FB-31BC-EF42-89A0-38C3F336EDE9}" srcId="{C340E4B1-FD54-3841-A511-A730A8F316CC}" destId="{D9D4E92B-B8FD-EA42-807A-597FCCE6E917}" srcOrd="0" destOrd="0" parTransId="{4201E5B0-03AB-5440-93CE-CFCED0BEDE0F}" sibTransId="{B35D4849-137A-F441-B078-783A4FF08BFE}"/>
    <dgm:cxn modelId="{D2D67DFA-B78C-4382-84F8-6C5617B8F06F}" type="presOf" srcId="{F68C8501-5816-1846-B8FD-E9D9BBFAF4C9}" destId="{CA982E22-5F3F-EF43-BE4C-D495FF03CD45}" srcOrd="0" destOrd="0" presId="urn:microsoft.com/office/officeart/2005/8/layout/matrix3"/>
    <dgm:cxn modelId="{D12BACAF-1DE6-4602-80C5-5A0FD7C2B0FB}" type="presOf" srcId="{C340E4B1-FD54-3841-A511-A730A8F316CC}" destId="{0C9C6A43-80F5-0B44-B116-BE4EFCD2E71D}" srcOrd="0" destOrd="0" presId="urn:microsoft.com/office/officeart/2005/8/layout/matrix3"/>
    <dgm:cxn modelId="{E5F9BB07-7DFD-C144-A11D-4D8F9FC91060}" srcId="{C340E4B1-FD54-3841-A511-A730A8F316CC}" destId="{7A308BBF-BF4A-244B-8020-DC6AC9F004F1}" srcOrd="3" destOrd="0" parTransId="{3CE7E591-8FA8-4B47-A3D1-DECBC08AACF2}" sibTransId="{6E665238-BA2E-F140-BE09-2A35F5BE1E00}"/>
    <dgm:cxn modelId="{78AEC01C-5839-144A-9796-41124F41B273}" srcId="{C340E4B1-FD54-3841-A511-A730A8F316CC}" destId="{9A7CD201-E6F5-F548-A68F-2DEB9911C3BB}" srcOrd="2" destOrd="0" parTransId="{71E4D564-FD6D-8647-BBB7-1E0757E6E2B2}" sibTransId="{CDC3AC1E-F2FD-4F4A-8D8D-5286D1DE7075}"/>
    <dgm:cxn modelId="{046C0ED3-65C7-435C-AA3B-E125A70EB77B}" type="presOf" srcId="{9A7CD201-E6F5-F548-A68F-2DEB9911C3BB}" destId="{17283288-86EA-9543-ACEC-89F1C2A2A67D}" srcOrd="0" destOrd="0" presId="urn:microsoft.com/office/officeart/2005/8/layout/matrix3"/>
    <dgm:cxn modelId="{64899686-A2A8-4987-B82D-2CE8E8A53EAB}" type="presOf" srcId="{D9D4E92B-B8FD-EA42-807A-597FCCE6E917}" destId="{C7382452-DC0C-5E4F-A44D-C15A6428991A}" srcOrd="0" destOrd="0" presId="urn:microsoft.com/office/officeart/2005/8/layout/matrix3"/>
    <dgm:cxn modelId="{65A17B48-61F8-4BF5-AAE8-9653AFEB5826}" type="presParOf" srcId="{0C9C6A43-80F5-0B44-B116-BE4EFCD2E71D}" destId="{4155AD9F-A78B-934A-A943-594B3E63145A}" srcOrd="0" destOrd="0" presId="urn:microsoft.com/office/officeart/2005/8/layout/matrix3"/>
    <dgm:cxn modelId="{2C06FD85-B45C-4249-84DC-231CB65BF442}" type="presParOf" srcId="{0C9C6A43-80F5-0B44-B116-BE4EFCD2E71D}" destId="{C7382452-DC0C-5E4F-A44D-C15A6428991A}" srcOrd="1" destOrd="0" presId="urn:microsoft.com/office/officeart/2005/8/layout/matrix3"/>
    <dgm:cxn modelId="{A50773AD-EDD1-4C49-8242-F9D2002850AB}" type="presParOf" srcId="{0C9C6A43-80F5-0B44-B116-BE4EFCD2E71D}" destId="{CA982E22-5F3F-EF43-BE4C-D495FF03CD45}" srcOrd="2" destOrd="0" presId="urn:microsoft.com/office/officeart/2005/8/layout/matrix3"/>
    <dgm:cxn modelId="{09698D10-76C1-4F30-894B-0FE958C7B6A9}" type="presParOf" srcId="{0C9C6A43-80F5-0B44-B116-BE4EFCD2E71D}" destId="{17283288-86EA-9543-ACEC-89F1C2A2A67D}" srcOrd="3" destOrd="0" presId="urn:microsoft.com/office/officeart/2005/8/layout/matrix3"/>
    <dgm:cxn modelId="{73B5E13C-7A63-42D7-84E6-79535CB8F569}" type="presParOf" srcId="{0C9C6A43-80F5-0B44-B116-BE4EFCD2E71D}" destId="{A29975E0-C170-AE44-B029-E51AF89117D2}"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3CC09E-791A-43D7-9501-7EEAB7CBBCE8}" type="doc">
      <dgm:prSet loTypeId="urn:microsoft.com/office/officeart/2005/8/layout/cycle6" loCatId="cycle" qsTypeId="urn:microsoft.com/office/officeart/2005/8/quickstyle/simple2" qsCatId="simple" csTypeId="urn:microsoft.com/office/officeart/2005/8/colors/accent1_2" csCatId="accent1" phldr="1"/>
      <dgm:spPr/>
      <dgm:t>
        <a:bodyPr/>
        <a:lstStyle/>
        <a:p>
          <a:endParaRPr lang="en-US"/>
        </a:p>
      </dgm:t>
    </dgm:pt>
    <dgm:pt modelId="{D2756B51-49C2-45F9-B90F-931D81200143}">
      <dgm:prSet phldrT="[Text]"/>
      <dgm:spPr/>
      <dgm:t>
        <a:bodyPr/>
        <a:lstStyle/>
        <a:p>
          <a:r>
            <a:rPr lang="en-US" dirty="0" smtClean="0"/>
            <a:t>Cloud Management</a:t>
          </a:r>
          <a:endParaRPr lang="en-US" dirty="0"/>
        </a:p>
      </dgm:t>
    </dgm:pt>
    <dgm:pt modelId="{1B508808-8175-49A0-A2FD-C9F3D470D129}" type="parTrans" cxnId="{FF94C55F-A645-4243-AF7A-9763254F7016}">
      <dgm:prSet/>
      <dgm:spPr/>
      <dgm:t>
        <a:bodyPr/>
        <a:lstStyle/>
        <a:p>
          <a:endParaRPr lang="en-US"/>
        </a:p>
      </dgm:t>
    </dgm:pt>
    <dgm:pt modelId="{89F93A17-D9C4-41C1-A637-3DD1F243D85D}" type="sibTrans" cxnId="{FF94C55F-A645-4243-AF7A-9763254F7016}">
      <dgm:prSet/>
      <dgm:spPr/>
      <dgm:t>
        <a:bodyPr/>
        <a:lstStyle/>
        <a:p>
          <a:endParaRPr lang="en-US"/>
        </a:p>
      </dgm:t>
    </dgm:pt>
    <dgm:pt modelId="{46252197-0BFD-4ECD-92BD-F7540F32A1BC}">
      <dgm:prSet phldrT="[Text]"/>
      <dgm:spPr/>
      <dgm:t>
        <a:bodyPr/>
        <a:lstStyle/>
        <a:p>
          <a:r>
            <a:rPr lang="en-US" dirty="0" smtClean="0"/>
            <a:t>Capacity Planning</a:t>
          </a:r>
          <a:endParaRPr lang="en-US" dirty="0"/>
        </a:p>
      </dgm:t>
    </dgm:pt>
    <dgm:pt modelId="{B5597AD9-3376-4429-955C-D778B4221416}" type="parTrans" cxnId="{1275CC8B-9C0D-4146-9296-B3CA95B731D5}">
      <dgm:prSet/>
      <dgm:spPr/>
      <dgm:t>
        <a:bodyPr/>
        <a:lstStyle/>
        <a:p>
          <a:endParaRPr lang="en-US"/>
        </a:p>
      </dgm:t>
    </dgm:pt>
    <dgm:pt modelId="{F80EE315-11B9-4580-B51C-93E17CFB2F4B}" type="sibTrans" cxnId="{1275CC8B-9C0D-4146-9296-B3CA95B731D5}">
      <dgm:prSet/>
      <dgm:spPr/>
      <dgm:t>
        <a:bodyPr/>
        <a:lstStyle/>
        <a:p>
          <a:endParaRPr lang="en-US"/>
        </a:p>
      </dgm:t>
    </dgm:pt>
    <dgm:pt modelId="{A51398BD-08F8-4F2B-9D2B-D9A75F6528C3}">
      <dgm:prSet phldrT="[Text]"/>
      <dgm:spPr/>
      <dgm:t>
        <a:bodyPr/>
        <a:lstStyle/>
        <a:p>
          <a:r>
            <a:rPr lang="en-US" dirty="0" smtClean="0"/>
            <a:t>Infrastructure Management</a:t>
          </a:r>
          <a:endParaRPr lang="en-US" dirty="0"/>
        </a:p>
      </dgm:t>
    </dgm:pt>
    <dgm:pt modelId="{4F38B1CF-900A-4F66-A982-5B0B8C69B312}" type="parTrans" cxnId="{CC80C0A0-34D9-4A12-928F-7D4F06AC89C7}">
      <dgm:prSet/>
      <dgm:spPr/>
      <dgm:t>
        <a:bodyPr/>
        <a:lstStyle/>
        <a:p>
          <a:endParaRPr lang="en-US"/>
        </a:p>
      </dgm:t>
    </dgm:pt>
    <dgm:pt modelId="{4C73BD7B-FA7B-470C-A6F1-5F4916B09751}" type="sibTrans" cxnId="{CC80C0A0-34D9-4A12-928F-7D4F06AC89C7}">
      <dgm:prSet/>
      <dgm:spPr/>
      <dgm:t>
        <a:bodyPr/>
        <a:lstStyle/>
        <a:p>
          <a:endParaRPr lang="en-US"/>
        </a:p>
      </dgm:t>
    </dgm:pt>
    <dgm:pt modelId="{435DE93C-AEDD-49F9-B3F3-D8069447F89B}">
      <dgm:prSet phldrT="[Text]"/>
      <dgm:spPr/>
      <dgm:t>
        <a:bodyPr/>
        <a:lstStyle/>
        <a:p>
          <a:r>
            <a:rPr lang="en-US" dirty="0" smtClean="0"/>
            <a:t>Configuration Management</a:t>
          </a:r>
          <a:endParaRPr lang="en-US" dirty="0"/>
        </a:p>
      </dgm:t>
    </dgm:pt>
    <dgm:pt modelId="{475204DF-0186-401D-A5CB-CC74B51D64D4}" type="parTrans" cxnId="{B7C18415-05E2-4F69-A73E-F8ED20A9BC0E}">
      <dgm:prSet/>
      <dgm:spPr/>
      <dgm:t>
        <a:bodyPr/>
        <a:lstStyle/>
        <a:p>
          <a:endParaRPr lang="en-US"/>
        </a:p>
      </dgm:t>
    </dgm:pt>
    <dgm:pt modelId="{0F5106CD-DD7D-4101-99F4-4702C4F66AD4}" type="sibTrans" cxnId="{B7C18415-05E2-4F69-A73E-F8ED20A9BC0E}">
      <dgm:prSet/>
      <dgm:spPr/>
      <dgm:t>
        <a:bodyPr/>
        <a:lstStyle/>
        <a:p>
          <a:endParaRPr lang="en-US"/>
        </a:p>
      </dgm:t>
    </dgm:pt>
    <dgm:pt modelId="{A8A2EF12-CA16-41A0-9BC6-4C94DE8B76C3}">
      <dgm:prSet phldrT="[Text]"/>
      <dgm:spPr/>
      <dgm:t>
        <a:bodyPr/>
        <a:lstStyle/>
        <a:p>
          <a:r>
            <a:rPr lang="en-US" dirty="0" smtClean="0"/>
            <a:t>Provisioning and Patching</a:t>
          </a:r>
          <a:endParaRPr lang="en-US" dirty="0"/>
        </a:p>
      </dgm:t>
    </dgm:pt>
    <dgm:pt modelId="{C2A9C45C-4BC6-4751-B6F1-68E205276212}" type="parTrans" cxnId="{976E0679-2819-481B-8FA9-AD2C2C47D532}">
      <dgm:prSet/>
      <dgm:spPr/>
      <dgm:t>
        <a:bodyPr/>
        <a:lstStyle/>
        <a:p>
          <a:endParaRPr lang="en-US"/>
        </a:p>
      </dgm:t>
    </dgm:pt>
    <dgm:pt modelId="{756CCB25-1666-4E6C-9DC4-EE0CA6B30E58}" type="sibTrans" cxnId="{976E0679-2819-481B-8FA9-AD2C2C47D532}">
      <dgm:prSet/>
      <dgm:spPr/>
      <dgm:t>
        <a:bodyPr/>
        <a:lstStyle/>
        <a:p>
          <a:endParaRPr lang="en-US"/>
        </a:p>
      </dgm:t>
    </dgm:pt>
    <dgm:pt modelId="{76B8EFDE-CFB9-49CB-B102-FAF70E2B1108}">
      <dgm:prSet phldrT="[Text]"/>
      <dgm:spPr/>
      <dgm:t>
        <a:bodyPr/>
        <a:lstStyle/>
        <a:p>
          <a:r>
            <a:rPr lang="en-US" dirty="0" smtClean="0"/>
            <a:t>Application Quality Management</a:t>
          </a:r>
          <a:endParaRPr lang="en-US" dirty="0"/>
        </a:p>
      </dgm:t>
    </dgm:pt>
    <dgm:pt modelId="{FFDDF296-6A47-4CA1-9D92-6B7E14786DD2}" type="parTrans" cxnId="{4BBD3895-D0C5-42E6-88DD-A641002AE44C}">
      <dgm:prSet/>
      <dgm:spPr/>
      <dgm:t>
        <a:bodyPr/>
        <a:lstStyle/>
        <a:p>
          <a:endParaRPr lang="en-US"/>
        </a:p>
      </dgm:t>
    </dgm:pt>
    <dgm:pt modelId="{984735C4-FA61-4BB3-AD8A-5042CEB9696D}" type="sibTrans" cxnId="{4BBD3895-D0C5-42E6-88DD-A641002AE44C}">
      <dgm:prSet/>
      <dgm:spPr/>
      <dgm:t>
        <a:bodyPr/>
        <a:lstStyle/>
        <a:p>
          <a:endParaRPr lang="en-US"/>
        </a:p>
      </dgm:t>
    </dgm:pt>
    <dgm:pt modelId="{1D668F65-E6C4-477F-AC7F-DC76D1E0AFB9}">
      <dgm:prSet phldrT="[Text]"/>
      <dgm:spPr/>
      <dgm:t>
        <a:bodyPr/>
        <a:lstStyle/>
        <a:p>
          <a:r>
            <a:rPr lang="en-US" dirty="0" smtClean="0"/>
            <a:t>Database Management</a:t>
          </a:r>
          <a:endParaRPr lang="en-US" dirty="0"/>
        </a:p>
      </dgm:t>
    </dgm:pt>
    <dgm:pt modelId="{B3131A18-8AC1-431A-8E79-9D7EC30D0A0F}" type="parTrans" cxnId="{E7AAE8F8-6140-45CA-97DA-AAB41FC9D8B1}">
      <dgm:prSet/>
      <dgm:spPr/>
      <dgm:t>
        <a:bodyPr/>
        <a:lstStyle/>
        <a:p>
          <a:endParaRPr lang="en-US"/>
        </a:p>
      </dgm:t>
    </dgm:pt>
    <dgm:pt modelId="{1CCA55F7-835B-4DED-B881-E57AE642D17E}" type="sibTrans" cxnId="{E7AAE8F8-6140-45CA-97DA-AAB41FC9D8B1}">
      <dgm:prSet/>
      <dgm:spPr/>
      <dgm:t>
        <a:bodyPr/>
        <a:lstStyle/>
        <a:p>
          <a:endParaRPr lang="en-US"/>
        </a:p>
      </dgm:t>
    </dgm:pt>
    <dgm:pt modelId="{E9337B85-6576-468B-B379-F741347C698E}">
      <dgm:prSet phldrT="[Text]"/>
      <dgm:spPr/>
      <dgm:t>
        <a:bodyPr/>
        <a:lstStyle/>
        <a:p>
          <a:r>
            <a:rPr lang="en-US" dirty="0" smtClean="0"/>
            <a:t>Middleware Management</a:t>
          </a:r>
          <a:endParaRPr lang="en-US" dirty="0"/>
        </a:p>
      </dgm:t>
    </dgm:pt>
    <dgm:pt modelId="{9B91D36D-40A7-4E44-82C3-9A86D2422EFF}" type="parTrans" cxnId="{4FFAEE23-293C-40FA-B953-CD8460C7370E}">
      <dgm:prSet/>
      <dgm:spPr/>
      <dgm:t>
        <a:bodyPr/>
        <a:lstStyle/>
        <a:p>
          <a:endParaRPr lang="en-US"/>
        </a:p>
      </dgm:t>
    </dgm:pt>
    <dgm:pt modelId="{F5E83593-776D-49C2-A84C-5761AEEC8019}" type="sibTrans" cxnId="{4FFAEE23-293C-40FA-B953-CD8460C7370E}">
      <dgm:prSet/>
      <dgm:spPr/>
      <dgm:t>
        <a:bodyPr/>
        <a:lstStyle/>
        <a:p>
          <a:endParaRPr lang="en-US"/>
        </a:p>
      </dgm:t>
    </dgm:pt>
    <dgm:pt modelId="{7B6564DF-8FDD-483B-A3E4-1F3BE676CEDD}">
      <dgm:prSet phldrT="[Text]"/>
      <dgm:spPr/>
      <dgm:t>
        <a:bodyPr/>
        <a:lstStyle/>
        <a:p>
          <a:r>
            <a:rPr lang="en-US" dirty="0" smtClean="0"/>
            <a:t>Application Management</a:t>
          </a:r>
          <a:endParaRPr lang="en-US" dirty="0"/>
        </a:p>
      </dgm:t>
    </dgm:pt>
    <dgm:pt modelId="{8A23A1B7-B21D-408C-8270-C440C0EB7B23}" type="parTrans" cxnId="{C498017E-B6A0-4109-95FA-F1A44FCC5B90}">
      <dgm:prSet/>
      <dgm:spPr/>
      <dgm:t>
        <a:bodyPr/>
        <a:lstStyle/>
        <a:p>
          <a:endParaRPr lang="en-US"/>
        </a:p>
      </dgm:t>
    </dgm:pt>
    <dgm:pt modelId="{792A0528-C775-4C06-8DA3-F42C5AEAEFD5}" type="sibTrans" cxnId="{C498017E-B6A0-4109-95FA-F1A44FCC5B90}">
      <dgm:prSet/>
      <dgm:spPr/>
      <dgm:t>
        <a:bodyPr/>
        <a:lstStyle/>
        <a:p>
          <a:endParaRPr lang="en-US"/>
        </a:p>
      </dgm:t>
    </dgm:pt>
    <dgm:pt modelId="{40F067D5-B574-499A-A483-B1355B687C11}">
      <dgm:prSet phldrT="[Text]"/>
      <dgm:spPr/>
      <dgm:t>
        <a:bodyPr/>
        <a:lstStyle/>
        <a:p>
          <a:r>
            <a:rPr lang="en-US" dirty="0" smtClean="0"/>
            <a:t>Enterprise Reporting</a:t>
          </a:r>
          <a:endParaRPr lang="en-US" dirty="0"/>
        </a:p>
      </dgm:t>
    </dgm:pt>
    <dgm:pt modelId="{F377BCED-D524-40B8-839C-C71AF47CFA64}" type="parTrans" cxnId="{9652FF0F-7716-48D9-9EB0-211A54018C2F}">
      <dgm:prSet/>
      <dgm:spPr/>
      <dgm:t>
        <a:bodyPr/>
        <a:lstStyle/>
        <a:p>
          <a:endParaRPr lang="en-US"/>
        </a:p>
      </dgm:t>
    </dgm:pt>
    <dgm:pt modelId="{8C7CCEA6-F15B-45FA-844B-4D6170398FF3}" type="sibTrans" cxnId="{9652FF0F-7716-48D9-9EB0-211A54018C2F}">
      <dgm:prSet/>
      <dgm:spPr/>
      <dgm:t>
        <a:bodyPr/>
        <a:lstStyle/>
        <a:p>
          <a:endParaRPr lang="en-US"/>
        </a:p>
      </dgm:t>
    </dgm:pt>
    <dgm:pt modelId="{F8802578-2ADF-4E3B-8691-C554F4B90DF0}" type="pres">
      <dgm:prSet presAssocID="{A93CC09E-791A-43D7-9501-7EEAB7CBBCE8}" presName="cycle" presStyleCnt="0">
        <dgm:presLayoutVars>
          <dgm:dir/>
          <dgm:resizeHandles val="exact"/>
        </dgm:presLayoutVars>
      </dgm:prSet>
      <dgm:spPr/>
      <dgm:t>
        <a:bodyPr/>
        <a:lstStyle/>
        <a:p>
          <a:endParaRPr lang="en-GB"/>
        </a:p>
      </dgm:t>
    </dgm:pt>
    <dgm:pt modelId="{64D48ED4-09EF-47C3-8A2C-61DB0A099812}" type="pres">
      <dgm:prSet presAssocID="{D2756B51-49C2-45F9-B90F-931D81200143}" presName="node" presStyleLbl="node1" presStyleIdx="0" presStyleCnt="10" custScaleX="156942" custRadScaleRad="95688" custRadScaleInc="24447">
        <dgm:presLayoutVars>
          <dgm:bulletEnabled val="1"/>
        </dgm:presLayoutVars>
      </dgm:prSet>
      <dgm:spPr/>
      <dgm:t>
        <a:bodyPr/>
        <a:lstStyle/>
        <a:p>
          <a:endParaRPr lang="en-GB"/>
        </a:p>
      </dgm:t>
    </dgm:pt>
    <dgm:pt modelId="{19E5CADF-A755-4F62-9C32-56D5A479744F}" type="pres">
      <dgm:prSet presAssocID="{D2756B51-49C2-45F9-B90F-931D81200143}" presName="spNode" presStyleCnt="0"/>
      <dgm:spPr/>
    </dgm:pt>
    <dgm:pt modelId="{ED5B3A07-54A7-4B38-9730-393D445677DE}" type="pres">
      <dgm:prSet presAssocID="{89F93A17-D9C4-41C1-A637-3DD1F243D85D}" presName="sibTrans" presStyleLbl="sibTrans1D1" presStyleIdx="0" presStyleCnt="10"/>
      <dgm:spPr/>
      <dgm:t>
        <a:bodyPr/>
        <a:lstStyle/>
        <a:p>
          <a:endParaRPr lang="en-GB"/>
        </a:p>
      </dgm:t>
    </dgm:pt>
    <dgm:pt modelId="{B9BB2AA4-6C93-44AB-88B6-A97F2DAE6D3D}" type="pres">
      <dgm:prSet presAssocID="{46252197-0BFD-4ECD-92BD-F7540F32A1BC}" presName="node" presStyleLbl="node1" presStyleIdx="1" presStyleCnt="10" custScaleX="156942" custRadScaleRad="99889" custRadScaleInc="118274">
        <dgm:presLayoutVars>
          <dgm:bulletEnabled val="1"/>
        </dgm:presLayoutVars>
      </dgm:prSet>
      <dgm:spPr/>
      <dgm:t>
        <a:bodyPr/>
        <a:lstStyle/>
        <a:p>
          <a:endParaRPr lang="en-US"/>
        </a:p>
      </dgm:t>
    </dgm:pt>
    <dgm:pt modelId="{17AD026B-1105-453A-AC74-A89909C08803}" type="pres">
      <dgm:prSet presAssocID="{46252197-0BFD-4ECD-92BD-F7540F32A1BC}" presName="spNode" presStyleCnt="0"/>
      <dgm:spPr/>
    </dgm:pt>
    <dgm:pt modelId="{893095C1-973A-4F59-81F9-5CB88A54C39D}" type="pres">
      <dgm:prSet presAssocID="{F80EE315-11B9-4580-B51C-93E17CFB2F4B}" presName="sibTrans" presStyleLbl="sibTrans1D1" presStyleIdx="1" presStyleCnt="10"/>
      <dgm:spPr/>
      <dgm:t>
        <a:bodyPr/>
        <a:lstStyle/>
        <a:p>
          <a:endParaRPr lang="en-GB"/>
        </a:p>
      </dgm:t>
    </dgm:pt>
    <dgm:pt modelId="{F4F7E3D1-8CCA-44BD-AC68-B9843F5D1803}" type="pres">
      <dgm:prSet presAssocID="{A51398BD-08F8-4F2B-9D2B-D9A75F6528C3}" presName="node" presStyleLbl="node1" presStyleIdx="2" presStyleCnt="10" custScaleX="156942" custRadScaleRad="101013" custRadScaleInc="52524">
        <dgm:presLayoutVars>
          <dgm:bulletEnabled val="1"/>
        </dgm:presLayoutVars>
      </dgm:prSet>
      <dgm:spPr/>
      <dgm:t>
        <a:bodyPr/>
        <a:lstStyle/>
        <a:p>
          <a:endParaRPr lang="en-US"/>
        </a:p>
      </dgm:t>
    </dgm:pt>
    <dgm:pt modelId="{A1EDA1C4-6BE3-4C86-B856-133E29A2C428}" type="pres">
      <dgm:prSet presAssocID="{A51398BD-08F8-4F2B-9D2B-D9A75F6528C3}" presName="spNode" presStyleCnt="0"/>
      <dgm:spPr/>
    </dgm:pt>
    <dgm:pt modelId="{A9317D0F-0935-42AA-82A0-942AC6CC0E90}" type="pres">
      <dgm:prSet presAssocID="{4C73BD7B-FA7B-470C-A6F1-5F4916B09751}" presName="sibTrans" presStyleLbl="sibTrans1D1" presStyleIdx="2" presStyleCnt="10"/>
      <dgm:spPr/>
      <dgm:t>
        <a:bodyPr/>
        <a:lstStyle/>
        <a:p>
          <a:endParaRPr lang="en-GB"/>
        </a:p>
      </dgm:t>
    </dgm:pt>
    <dgm:pt modelId="{CDD472F7-FC3B-4FAE-8223-E395E09FDBC5}" type="pres">
      <dgm:prSet presAssocID="{435DE93C-AEDD-49F9-B3F3-D8069447F89B}" presName="node" presStyleLbl="node1" presStyleIdx="3" presStyleCnt="10" custScaleX="156942" custRadScaleRad="104444" custRadScaleInc="-19156">
        <dgm:presLayoutVars>
          <dgm:bulletEnabled val="1"/>
        </dgm:presLayoutVars>
      </dgm:prSet>
      <dgm:spPr/>
      <dgm:t>
        <a:bodyPr/>
        <a:lstStyle/>
        <a:p>
          <a:endParaRPr lang="en-GB"/>
        </a:p>
      </dgm:t>
    </dgm:pt>
    <dgm:pt modelId="{917B5F17-E3C2-43C1-B20A-15260AD65C1D}" type="pres">
      <dgm:prSet presAssocID="{435DE93C-AEDD-49F9-B3F3-D8069447F89B}" presName="spNode" presStyleCnt="0"/>
      <dgm:spPr/>
    </dgm:pt>
    <dgm:pt modelId="{547C84CA-CE09-4B7C-B20B-72FB7FC8B68D}" type="pres">
      <dgm:prSet presAssocID="{0F5106CD-DD7D-4101-99F4-4702C4F66AD4}" presName="sibTrans" presStyleLbl="sibTrans1D1" presStyleIdx="3" presStyleCnt="10"/>
      <dgm:spPr/>
      <dgm:t>
        <a:bodyPr/>
        <a:lstStyle/>
        <a:p>
          <a:endParaRPr lang="en-GB"/>
        </a:p>
      </dgm:t>
    </dgm:pt>
    <dgm:pt modelId="{40C1375A-AFF1-4B51-9B77-D4CB4713C1CA}" type="pres">
      <dgm:prSet presAssocID="{A8A2EF12-CA16-41A0-9BC6-4C94DE8B76C3}" presName="node" presStyleLbl="node1" presStyleIdx="4" presStyleCnt="10" custScaleX="156942" custRadScaleRad="101222" custRadScaleInc="-55371">
        <dgm:presLayoutVars>
          <dgm:bulletEnabled val="1"/>
        </dgm:presLayoutVars>
      </dgm:prSet>
      <dgm:spPr/>
      <dgm:t>
        <a:bodyPr/>
        <a:lstStyle/>
        <a:p>
          <a:endParaRPr lang="en-US"/>
        </a:p>
      </dgm:t>
    </dgm:pt>
    <dgm:pt modelId="{27AACC41-61CA-4E50-8C80-D8BF50CB909D}" type="pres">
      <dgm:prSet presAssocID="{A8A2EF12-CA16-41A0-9BC6-4C94DE8B76C3}" presName="spNode" presStyleCnt="0"/>
      <dgm:spPr/>
    </dgm:pt>
    <dgm:pt modelId="{1E9E341C-B0EC-418C-9B31-7656E5973BB4}" type="pres">
      <dgm:prSet presAssocID="{756CCB25-1666-4E6C-9DC4-EE0CA6B30E58}" presName="sibTrans" presStyleLbl="sibTrans1D1" presStyleIdx="4" presStyleCnt="10"/>
      <dgm:spPr/>
      <dgm:t>
        <a:bodyPr/>
        <a:lstStyle/>
        <a:p>
          <a:endParaRPr lang="en-GB"/>
        </a:p>
      </dgm:t>
    </dgm:pt>
    <dgm:pt modelId="{504F3A41-2656-4E0C-9910-78D4C5FDD550}" type="pres">
      <dgm:prSet presAssocID="{76B8EFDE-CFB9-49CB-B102-FAF70E2B1108}" presName="node" presStyleLbl="node1" presStyleIdx="5" presStyleCnt="10" custScaleX="156942" custRadScaleRad="104460" custRadScaleInc="-9949">
        <dgm:presLayoutVars>
          <dgm:bulletEnabled val="1"/>
        </dgm:presLayoutVars>
      </dgm:prSet>
      <dgm:spPr/>
      <dgm:t>
        <a:bodyPr/>
        <a:lstStyle/>
        <a:p>
          <a:endParaRPr lang="en-US"/>
        </a:p>
      </dgm:t>
    </dgm:pt>
    <dgm:pt modelId="{70B1D635-0F71-4F5B-A5E6-B06D8FF7BE3C}" type="pres">
      <dgm:prSet presAssocID="{76B8EFDE-CFB9-49CB-B102-FAF70E2B1108}" presName="spNode" presStyleCnt="0"/>
      <dgm:spPr/>
    </dgm:pt>
    <dgm:pt modelId="{B51FFFBB-028D-49BC-BE36-E40BC29C3909}" type="pres">
      <dgm:prSet presAssocID="{984735C4-FA61-4BB3-AD8A-5042CEB9696D}" presName="sibTrans" presStyleLbl="sibTrans1D1" presStyleIdx="5" presStyleCnt="10"/>
      <dgm:spPr/>
      <dgm:t>
        <a:bodyPr/>
        <a:lstStyle/>
        <a:p>
          <a:endParaRPr lang="en-GB"/>
        </a:p>
      </dgm:t>
    </dgm:pt>
    <dgm:pt modelId="{0A6AB80C-6AF4-4D63-BE1A-AF5194D3D214}" type="pres">
      <dgm:prSet presAssocID="{1D668F65-E6C4-477F-AC7F-DC76D1E0AFB9}" presName="node" presStyleLbl="node1" presStyleIdx="6" presStyleCnt="10" custScaleX="156942" custRadScaleRad="96436" custRadScaleInc="37219">
        <dgm:presLayoutVars>
          <dgm:bulletEnabled val="1"/>
        </dgm:presLayoutVars>
      </dgm:prSet>
      <dgm:spPr/>
      <dgm:t>
        <a:bodyPr/>
        <a:lstStyle/>
        <a:p>
          <a:endParaRPr lang="en-GB"/>
        </a:p>
      </dgm:t>
    </dgm:pt>
    <dgm:pt modelId="{B2DFD193-0AA7-49DA-BF1A-4E6FB3EE0526}" type="pres">
      <dgm:prSet presAssocID="{1D668F65-E6C4-477F-AC7F-DC76D1E0AFB9}" presName="spNode" presStyleCnt="0"/>
      <dgm:spPr/>
    </dgm:pt>
    <dgm:pt modelId="{4D5F41E3-E6DC-4EB5-9505-AF32CF9E41D5}" type="pres">
      <dgm:prSet presAssocID="{1CCA55F7-835B-4DED-B881-E57AE642D17E}" presName="sibTrans" presStyleLbl="sibTrans1D1" presStyleIdx="6" presStyleCnt="10"/>
      <dgm:spPr/>
      <dgm:t>
        <a:bodyPr/>
        <a:lstStyle/>
        <a:p>
          <a:endParaRPr lang="en-GB"/>
        </a:p>
      </dgm:t>
    </dgm:pt>
    <dgm:pt modelId="{BF7B414B-71E2-4623-AFCD-9B79BCB4CBBB}" type="pres">
      <dgm:prSet presAssocID="{E9337B85-6576-468B-B379-F741347C698E}" presName="node" presStyleLbl="node1" presStyleIdx="7" presStyleCnt="10" custScaleX="156942" custRadScaleRad="95102" custRadScaleInc="14477">
        <dgm:presLayoutVars>
          <dgm:bulletEnabled val="1"/>
        </dgm:presLayoutVars>
      </dgm:prSet>
      <dgm:spPr/>
      <dgm:t>
        <a:bodyPr/>
        <a:lstStyle/>
        <a:p>
          <a:endParaRPr lang="en-US"/>
        </a:p>
      </dgm:t>
    </dgm:pt>
    <dgm:pt modelId="{72400765-E41B-4A3A-9630-9169C18AAB47}" type="pres">
      <dgm:prSet presAssocID="{E9337B85-6576-468B-B379-F741347C698E}" presName="spNode" presStyleCnt="0"/>
      <dgm:spPr/>
    </dgm:pt>
    <dgm:pt modelId="{BCA3DED0-4AAD-474C-9CD6-C125DBF6844C}" type="pres">
      <dgm:prSet presAssocID="{F5E83593-776D-49C2-A84C-5761AEEC8019}" presName="sibTrans" presStyleLbl="sibTrans1D1" presStyleIdx="7" presStyleCnt="10"/>
      <dgm:spPr/>
      <dgm:t>
        <a:bodyPr/>
        <a:lstStyle/>
        <a:p>
          <a:endParaRPr lang="en-GB"/>
        </a:p>
      </dgm:t>
    </dgm:pt>
    <dgm:pt modelId="{4EAB7DC3-A946-4C34-8F0E-EC4290DBF42D}" type="pres">
      <dgm:prSet presAssocID="{7B6564DF-8FDD-483B-A3E4-1F3BE676CEDD}" presName="node" presStyleLbl="node1" presStyleIdx="8" presStyleCnt="10" custScaleX="156942" custRadScaleRad="96577" custRadScaleInc="-28620">
        <dgm:presLayoutVars>
          <dgm:bulletEnabled val="1"/>
        </dgm:presLayoutVars>
      </dgm:prSet>
      <dgm:spPr/>
      <dgm:t>
        <a:bodyPr/>
        <a:lstStyle/>
        <a:p>
          <a:endParaRPr lang="en-US"/>
        </a:p>
      </dgm:t>
    </dgm:pt>
    <dgm:pt modelId="{B4E43BCE-2106-4D73-9690-006FF8BE81C4}" type="pres">
      <dgm:prSet presAssocID="{7B6564DF-8FDD-483B-A3E4-1F3BE676CEDD}" presName="spNode" presStyleCnt="0"/>
      <dgm:spPr/>
    </dgm:pt>
    <dgm:pt modelId="{4BBA8EB3-1750-47CB-82CC-522537822678}" type="pres">
      <dgm:prSet presAssocID="{792A0528-C775-4C06-8DA3-F42C5AEAEFD5}" presName="sibTrans" presStyleLbl="sibTrans1D1" presStyleIdx="8" presStyleCnt="10"/>
      <dgm:spPr/>
      <dgm:t>
        <a:bodyPr/>
        <a:lstStyle/>
        <a:p>
          <a:endParaRPr lang="en-GB"/>
        </a:p>
      </dgm:t>
    </dgm:pt>
    <dgm:pt modelId="{D1F96038-A680-42EB-8E7B-E70F4FD77A3D}" type="pres">
      <dgm:prSet presAssocID="{40F067D5-B574-499A-A483-B1355B687C11}" presName="node" presStyleLbl="node1" presStyleIdx="9" presStyleCnt="10" custScaleX="156942" custRadScaleRad="97180" custRadScaleInc="-81612">
        <dgm:presLayoutVars>
          <dgm:bulletEnabled val="1"/>
        </dgm:presLayoutVars>
      </dgm:prSet>
      <dgm:spPr/>
      <dgm:t>
        <a:bodyPr/>
        <a:lstStyle/>
        <a:p>
          <a:endParaRPr lang="en-US"/>
        </a:p>
      </dgm:t>
    </dgm:pt>
    <dgm:pt modelId="{EC9BF905-5CBC-435A-BCDD-4FC284B6A72C}" type="pres">
      <dgm:prSet presAssocID="{40F067D5-B574-499A-A483-B1355B687C11}" presName="spNode" presStyleCnt="0"/>
      <dgm:spPr/>
    </dgm:pt>
    <dgm:pt modelId="{5582CE5C-EC96-45E7-92F9-BF224C187525}" type="pres">
      <dgm:prSet presAssocID="{8C7CCEA6-F15B-45FA-844B-4D6170398FF3}" presName="sibTrans" presStyleLbl="sibTrans1D1" presStyleIdx="9" presStyleCnt="10"/>
      <dgm:spPr/>
      <dgm:t>
        <a:bodyPr/>
        <a:lstStyle/>
        <a:p>
          <a:endParaRPr lang="en-GB"/>
        </a:p>
      </dgm:t>
    </dgm:pt>
  </dgm:ptLst>
  <dgm:cxnLst>
    <dgm:cxn modelId="{0D05911F-0862-4719-8AD9-9507CFE1F6B6}" type="presOf" srcId="{76B8EFDE-CFB9-49CB-B102-FAF70E2B1108}" destId="{504F3A41-2656-4E0C-9910-78D4C5FDD550}" srcOrd="0" destOrd="0" presId="urn:microsoft.com/office/officeart/2005/8/layout/cycle6"/>
    <dgm:cxn modelId="{D4C7DFAD-8B25-4F11-8CDD-534C8BE128AE}" type="presOf" srcId="{756CCB25-1666-4E6C-9DC4-EE0CA6B30E58}" destId="{1E9E341C-B0EC-418C-9B31-7656E5973BB4}" srcOrd="0" destOrd="0" presId="urn:microsoft.com/office/officeart/2005/8/layout/cycle6"/>
    <dgm:cxn modelId="{69A19FE6-9403-4BFE-A52E-4AEAFADABC30}" type="presOf" srcId="{1D668F65-E6C4-477F-AC7F-DC76D1E0AFB9}" destId="{0A6AB80C-6AF4-4D63-BE1A-AF5194D3D214}" srcOrd="0" destOrd="0" presId="urn:microsoft.com/office/officeart/2005/8/layout/cycle6"/>
    <dgm:cxn modelId="{E061502A-B04F-4D3F-ABB6-1A8AE83EA73E}" type="presOf" srcId="{F80EE315-11B9-4580-B51C-93E17CFB2F4B}" destId="{893095C1-973A-4F59-81F9-5CB88A54C39D}" srcOrd="0" destOrd="0" presId="urn:microsoft.com/office/officeart/2005/8/layout/cycle6"/>
    <dgm:cxn modelId="{C8F0F5E7-2E3B-452D-A0FE-AE00EA96D62D}" type="presOf" srcId="{A93CC09E-791A-43D7-9501-7EEAB7CBBCE8}" destId="{F8802578-2ADF-4E3B-8691-C554F4B90DF0}" srcOrd="0" destOrd="0" presId="urn:microsoft.com/office/officeart/2005/8/layout/cycle6"/>
    <dgm:cxn modelId="{1275CC8B-9C0D-4146-9296-B3CA95B731D5}" srcId="{A93CC09E-791A-43D7-9501-7EEAB7CBBCE8}" destId="{46252197-0BFD-4ECD-92BD-F7540F32A1BC}" srcOrd="1" destOrd="0" parTransId="{B5597AD9-3376-4429-955C-D778B4221416}" sibTransId="{F80EE315-11B9-4580-B51C-93E17CFB2F4B}"/>
    <dgm:cxn modelId="{FF94C55F-A645-4243-AF7A-9763254F7016}" srcId="{A93CC09E-791A-43D7-9501-7EEAB7CBBCE8}" destId="{D2756B51-49C2-45F9-B90F-931D81200143}" srcOrd="0" destOrd="0" parTransId="{1B508808-8175-49A0-A2FD-C9F3D470D129}" sibTransId="{89F93A17-D9C4-41C1-A637-3DD1F243D85D}"/>
    <dgm:cxn modelId="{BA27F12F-137D-48CE-A15D-0DF0FE118DD1}" type="presOf" srcId="{F5E83593-776D-49C2-A84C-5761AEEC8019}" destId="{BCA3DED0-4AAD-474C-9CD6-C125DBF6844C}" srcOrd="0" destOrd="0" presId="urn:microsoft.com/office/officeart/2005/8/layout/cycle6"/>
    <dgm:cxn modelId="{EA967B9E-7B84-429C-A0D8-2631D9FCF28A}" type="presOf" srcId="{A51398BD-08F8-4F2B-9D2B-D9A75F6528C3}" destId="{F4F7E3D1-8CCA-44BD-AC68-B9843F5D1803}" srcOrd="0" destOrd="0" presId="urn:microsoft.com/office/officeart/2005/8/layout/cycle6"/>
    <dgm:cxn modelId="{3A5B976E-F22F-4A7F-A02E-081A14E5240C}" type="presOf" srcId="{A8A2EF12-CA16-41A0-9BC6-4C94DE8B76C3}" destId="{40C1375A-AFF1-4B51-9B77-D4CB4713C1CA}" srcOrd="0" destOrd="0" presId="urn:microsoft.com/office/officeart/2005/8/layout/cycle6"/>
    <dgm:cxn modelId="{FD133604-C498-4ACB-B61C-B18D586C120A}" type="presOf" srcId="{435DE93C-AEDD-49F9-B3F3-D8069447F89B}" destId="{CDD472F7-FC3B-4FAE-8223-E395E09FDBC5}" srcOrd="0" destOrd="0" presId="urn:microsoft.com/office/officeart/2005/8/layout/cycle6"/>
    <dgm:cxn modelId="{73F6AEB3-4138-4B8A-B8CA-898E2951A100}" type="presOf" srcId="{46252197-0BFD-4ECD-92BD-F7540F32A1BC}" destId="{B9BB2AA4-6C93-44AB-88B6-A97F2DAE6D3D}" srcOrd="0" destOrd="0" presId="urn:microsoft.com/office/officeart/2005/8/layout/cycle6"/>
    <dgm:cxn modelId="{4BBD3895-D0C5-42E6-88DD-A641002AE44C}" srcId="{A93CC09E-791A-43D7-9501-7EEAB7CBBCE8}" destId="{76B8EFDE-CFB9-49CB-B102-FAF70E2B1108}" srcOrd="5" destOrd="0" parTransId="{FFDDF296-6A47-4CA1-9D92-6B7E14786DD2}" sibTransId="{984735C4-FA61-4BB3-AD8A-5042CEB9696D}"/>
    <dgm:cxn modelId="{D87322EF-D39F-4EE6-B2D1-DA3B11F2C58F}" type="presOf" srcId="{7B6564DF-8FDD-483B-A3E4-1F3BE676CEDD}" destId="{4EAB7DC3-A946-4C34-8F0E-EC4290DBF42D}" srcOrd="0" destOrd="0" presId="urn:microsoft.com/office/officeart/2005/8/layout/cycle6"/>
    <dgm:cxn modelId="{976E0679-2819-481B-8FA9-AD2C2C47D532}" srcId="{A93CC09E-791A-43D7-9501-7EEAB7CBBCE8}" destId="{A8A2EF12-CA16-41A0-9BC6-4C94DE8B76C3}" srcOrd="4" destOrd="0" parTransId="{C2A9C45C-4BC6-4751-B6F1-68E205276212}" sibTransId="{756CCB25-1666-4E6C-9DC4-EE0CA6B30E58}"/>
    <dgm:cxn modelId="{78DC4135-9B43-4EB1-9B33-ED32E8EF60EE}" type="presOf" srcId="{D2756B51-49C2-45F9-B90F-931D81200143}" destId="{64D48ED4-09EF-47C3-8A2C-61DB0A099812}" srcOrd="0" destOrd="0" presId="urn:microsoft.com/office/officeart/2005/8/layout/cycle6"/>
    <dgm:cxn modelId="{0F10BE23-B1B0-4BA1-9393-872EF362DB7C}" type="presOf" srcId="{0F5106CD-DD7D-4101-99F4-4702C4F66AD4}" destId="{547C84CA-CE09-4B7C-B20B-72FB7FC8B68D}" srcOrd="0" destOrd="0" presId="urn:microsoft.com/office/officeart/2005/8/layout/cycle6"/>
    <dgm:cxn modelId="{CC80C0A0-34D9-4A12-928F-7D4F06AC89C7}" srcId="{A93CC09E-791A-43D7-9501-7EEAB7CBBCE8}" destId="{A51398BD-08F8-4F2B-9D2B-D9A75F6528C3}" srcOrd="2" destOrd="0" parTransId="{4F38B1CF-900A-4F66-A982-5B0B8C69B312}" sibTransId="{4C73BD7B-FA7B-470C-A6F1-5F4916B09751}"/>
    <dgm:cxn modelId="{9652FF0F-7716-48D9-9EB0-211A54018C2F}" srcId="{A93CC09E-791A-43D7-9501-7EEAB7CBBCE8}" destId="{40F067D5-B574-499A-A483-B1355B687C11}" srcOrd="9" destOrd="0" parTransId="{F377BCED-D524-40B8-839C-C71AF47CFA64}" sibTransId="{8C7CCEA6-F15B-45FA-844B-4D6170398FF3}"/>
    <dgm:cxn modelId="{A2209CB2-7817-4247-9A62-0A17BB779113}" type="presOf" srcId="{1CCA55F7-835B-4DED-B881-E57AE642D17E}" destId="{4D5F41E3-E6DC-4EB5-9505-AF32CF9E41D5}" srcOrd="0" destOrd="0" presId="urn:microsoft.com/office/officeart/2005/8/layout/cycle6"/>
    <dgm:cxn modelId="{53FDF2BB-DE82-4B9E-9D98-ED6B75B8020A}" type="presOf" srcId="{E9337B85-6576-468B-B379-F741347C698E}" destId="{BF7B414B-71E2-4623-AFCD-9B79BCB4CBBB}" srcOrd="0" destOrd="0" presId="urn:microsoft.com/office/officeart/2005/8/layout/cycle6"/>
    <dgm:cxn modelId="{FD339A72-EB02-429F-A4A2-B2BEF948102D}" type="presOf" srcId="{792A0528-C775-4C06-8DA3-F42C5AEAEFD5}" destId="{4BBA8EB3-1750-47CB-82CC-522537822678}" srcOrd="0" destOrd="0" presId="urn:microsoft.com/office/officeart/2005/8/layout/cycle6"/>
    <dgm:cxn modelId="{73AEF54B-C047-4533-82FD-020B5F52C869}" type="presOf" srcId="{4C73BD7B-FA7B-470C-A6F1-5F4916B09751}" destId="{A9317D0F-0935-42AA-82A0-942AC6CC0E90}" srcOrd="0" destOrd="0" presId="urn:microsoft.com/office/officeart/2005/8/layout/cycle6"/>
    <dgm:cxn modelId="{4FFAEE23-293C-40FA-B953-CD8460C7370E}" srcId="{A93CC09E-791A-43D7-9501-7EEAB7CBBCE8}" destId="{E9337B85-6576-468B-B379-F741347C698E}" srcOrd="7" destOrd="0" parTransId="{9B91D36D-40A7-4E44-82C3-9A86D2422EFF}" sibTransId="{F5E83593-776D-49C2-A84C-5761AEEC8019}"/>
    <dgm:cxn modelId="{DE68380D-9895-4DF0-8543-6DD00E713F64}" type="presOf" srcId="{89F93A17-D9C4-41C1-A637-3DD1F243D85D}" destId="{ED5B3A07-54A7-4B38-9730-393D445677DE}" srcOrd="0" destOrd="0" presId="urn:microsoft.com/office/officeart/2005/8/layout/cycle6"/>
    <dgm:cxn modelId="{B4C9C23C-F0D2-4014-ABA7-7ABF166D2272}" type="presOf" srcId="{40F067D5-B574-499A-A483-B1355B687C11}" destId="{D1F96038-A680-42EB-8E7B-E70F4FD77A3D}" srcOrd="0" destOrd="0" presId="urn:microsoft.com/office/officeart/2005/8/layout/cycle6"/>
    <dgm:cxn modelId="{B7C18415-05E2-4F69-A73E-F8ED20A9BC0E}" srcId="{A93CC09E-791A-43D7-9501-7EEAB7CBBCE8}" destId="{435DE93C-AEDD-49F9-B3F3-D8069447F89B}" srcOrd="3" destOrd="0" parTransId="{475204DF-0186-401D-A5CB-CC74B51D64D4}" sibTransId="{0F5106CD-DD7D-4101-99F4-4702C4F66AD4}"/>
    <dgm:cxn modelId="{E7AAE8F8-6140-45CA-97DA-AAB41FC9D8B1}" srcId="{A93CC09E-791A-43D7-9501-7EEAB7CBBCE8}" destId="{1D668F65-E6C4-477F-AC7F-DC76D1E0AFB9}" srcOrd="6" destOrd="0" parTransId="{B3131A18-8AC1-431A-8E79-9D7EC30D0A0F}" sibTransId="{1CCA55F7-835B-4DED-B881-E57AE642D17E}"/>
    <dgm:cxn modelId="{C498017E-B6A0-4109-95FA-F1A44FCC5B90}" srcId="{A93CC09E-791A-43D7-9501-7EEAB7CBBCE8}" destId="{7B6564DF-8FDD-483B-A3E4-1F3BE676CEDD}" srcOrd="8" destOrd="0" parTransId="{8A23A1B7-B21D-408C-8270-C440C0EB7B23}" sibTransId="{792A0528-C775-4C06-8DA3-F42C5AEAEFD5}"/>
    <dgm:cxn modelId="{09B1DFDC-2A94-4F85-845F-AF4AE313977E}" type="presOf" srcId="{984735C4-FA61-4BB3-AD8A-5042CEB9696D}" destId="{B51FFFBB-028D-49BC-BE36-E40BC29C3909}" srcOrd="0" destOrd="0" presId="urn:microsoft.com/office/officeart/2005/8/layout/cycle6"/>
    <dgm:cxn modelId="{3BD7EA46-4D86-4433-A8E1-76D663546D83}" type="presOf" srcId="{8C7CCEA6-F15B-45FA-844B-4D6170398FF3}" destId="{5582CE5C-EC96-45E7-92F9-BF224C187525}" srcOrd="0" destOrd="0" presId="urn:microsoft.com/office/officeart/2005/8/layout/cycle6"/>
    <dgm:cxn modelId="{B5AA8EC8-26DA-4A54-88FE-3DF8D80382AD}" type="presParOf" srcId="{F8802578-2ADF-4E3B-8691-C554F4B90DF0}" destId="{64D48ED4-09EF-47C3-8A2C-61DB0A099812}" srcOrd="0" destOrd="0" presId="urn:microsoft.com/office/officeart/2005/8/layout/cycle6"/>
    <dgm:cxn modelId="{143BE6E5-CC63-42C5-8C6E-50245A8137FC}" type="presParOf" srcId="{F8802578-2ADF-4E3B-8691-C554F4B90DF0}" destId="{19E5CADF-A755-4F62-9C32-56D5A479744F}" srcOrd="1" destOrd="0" presId="urn:microsoft.com/office/officeart/2005/8/layout/cycle6"/>
    <dgm:cxn modelId="{9BC70035-35E9-4105-823F-05E37C6BE4E8}" type="presParOf" srcId="{F8802578-2ADF-4E3B-8691-C554F4B90DF0}" destId="{ED5B3A07-54A7-4B38-9730-393D445677DE}" srcOrd="2" destOrd="0" presId="urn:microsoft.com/office/officeart/2005/8/layout/cycle6"/>
    <dgm:cxn modelId="{CE88AE9E-A079-4B92-80DF-04B3E28A726F}" type="presParOf" srcId="{F8802578-2ADF-4E3B-8691-C554F4B90DF0}" destId="{B9BB2AA4-6C93-44AB-88B6-A97F2DAE6D3D}" srcOrd="3" destOrd="0" presId="urn:microsoft.com/office/officeart/2005/8/layout/cycle6"/>
    <dgm:cxn modelId="{366832D8-F328-4741-AF29-C77878D3364C}" type="presParOf" srcId="{F8802578-2ADF-4E3B-8691-C554F4B90DF0}" destId="{17AD026B-1105-453A-AC74-A89909C08803}" srcOrd="4" destOrd="0" presId="urn:microsoft.com/office/officeart/2005/8/layout/cycle6"/>
    <dgm:cxn modelId="{91DE48C4-B66F-4C6E-9BDB-18FA1E6BE437}" type="presParOf" srcId="{F8802578-2ADF-4E3B-8691-C554F4B90DF0}" destId="{893095C1-973A-4F59-81F9-5CB88A54C39D}" srcOrd="5" destOrd="0" presId="urn:microsoft.com/office/officeart/2005/8/layout/cycle6"/>
    <dgm:cxn modelId="{AF1A983B-61D5-44BC-8B05-8161F868B215}" type="presParOf" srcId="{F8802578-2ADF-4E3B-8691-C554F4B90DF0}" destId="{F4F7E3D1-8CCA-44BD-AC68-B9843F5D1803}" srcOrd="6" destOrd="0" presId="urn:microsoft.com/office/officeart/2005/8/layout/cycle6"/>
    <dgm:cxn modelId="{51C98D26-3A3D-49F1-B047-B2E4FE03041A}" type="presParOf" srcId="{F8802578-2ADF-4E3B-8691-C554F4B90DF0}" destId="{A1EDA1C4-6BE3-4C86-B856-133E29A2C428}" srcOrd="7" destOrd="0" presId="urn:microsoft.com/office/officeart/2005/8/layout/cycle6"/>
    <dgm:cxn modelId="{95CD5BE5-1C3C-429F-BB8B-9809B89408B6}" type="presParOf" srcId="{F8802578-2ADF-4E3B-8691-C554F4B90DF0}" destId="{A9317D0F-0935-42AA-82A0-942AC6CC0E90}" srcOrd="8" destOrd="0" presId="urn:microsoft.com/office/officeart/2005/8/layout/cycle6"/>
    <dgm:cxn modelId="{39227113-196D-4732-A4C7-05065F6223D9}" type="presParOf" srcId="{F8802578-2ADF-4E3B-8691-C554F4B90DF0}" destId="{CDD472F7-FC3B-4FAE-8223-E395E09FDBC5}" srcOrd="9" destOrd="0" presId="urn:microsoft.com/office/officeart/2005/8/layout/cycle6"/>
    <dgm:cxn modelId="{5E99DE1D-CD57-4240-AE6A-DC4CFA1B7148}" type="presParOf" srcId="{F8802578-2ADF-4E3B-8691-C554F4B90DF0}" destId="{917B5F17-E3C2-43C1-B20A-15260AD65C1D}" srcOrd="10" destOrd="0" presId="urn:microsoft.com/office/officeart/2005/8/layout/cycle6"/>
    <dgm:cxn modelId="{D353F27D-2F65-47B9-BADD-D9B1A1689A8E}" type="presParOf" srcId="{F8802578-2ADF-4E3B-8691-C554F4B90DF0}" destId="{547C84CA-CE09-4B7C-B20B-72FB7FC8B68D}" srcOrd="11" destOrd="0" presId="urn:microsoft.com/office/officeart/2005/8/layout/cycle6"/>
    <dgm:cxn modelId="{29F45073-B579-4974-A31A-F3A0249E5DB1}" type="presParOf" srcId="{F8802578-2ADF-4E3B-8691-C554F4B90DF0}" destId="{40C1375A-AFF1-4B51-9B77-D4CB4713C1CA}" srcOrd="12" destOrd="0" presId="urn:microsoft.com/office/officeart/2005/8/layout/cycle6"/>
    <dgm:cxn modelId="{84B73948-0C5A-4D47-8BD1-F849D5553725}" type="presParOf" srcId="{F8802578-2ADF-4E3B-8691-C554F4B90DF0}" destId="{27AACC41-61CA-4E50-8C80-D8BF50CB909D}" srcOrd="13" destOrd="0" presId="urn:microsoft.com/office/officeart/2005/8/layout/cycle6"/>
    <dgm:cxn modelId="{4F233989-28DC-433C-B44B-FBA182364531}" type="presParOf" srcId="{F8802578-2ADF-4E3B-8691-C554F4B90DF0}" destId="{1E9E341C-B0EC-418C-9B31-7656E5973BB4}" srcOrd="14" destOrd="0" presId="urn:microsoft.com/office/officeart/2005/8/layout/cycle6"/>
    <dgm:cxn modelId="{9F14928B-3E81-4445-8293-67B628ABFCC7}" type="presParOf" srcId="{F8802578-2ADF-4E3B-8691-C554F4B90DF0}" destId="{504F3A41-2656-4E0C-9910-78D4C5FDD550}" srcOrd="15" destOrd="0" presId="urn:microsoft.com/office/officeart/2005/8/layout/cycle6"/>
    <dgm:cxn modelId="{0FC18E5C-205A-4E0F-AF1C-A9FF6DF86FBC}" type="presParOf" srcId="{F8802578-2ADF-4E3B-8691-C554F4B90DF0}" destId="{70B1D635-0F71-4F5B-A5E6-B06D8FF7BE3C}" srcOrd="16" destOrd="0" presId="urn:microsoft.com/office/officeart/2005/8/layout/cycle6"/>
    <dgm:cxn modelId="{FF0991A6-AB0E-4429-9B73-29AF65753F4B}" type="presParOf" srcId="{F8802578-2ADF-4E3B-8691-C554F4B90DF0}" destId="{B51FFFBB-028D-49BC-BE36-E40BC29C3909}" srcOrd="17" destOrd="0" presId="urn:microsoft.com/office/officeart/2005/8/layout/cycle6"/>
    <dgm:cxn modelId="{A861472B-C94A-4106-8285-82802928CFD0}" type="presParOf" srcId="{F8802578-2ADF-4E3B-8691-C554F4B90DF0}" destId="{0A6AB80C-6AF4-4D63-BE1A-AF5194D3D214}" srcOrd="18" destOrd="0" presId="urn:microsoft.com/office/officeart/2005/8/layout/cycle6"/>
    <dgm:cxn modelId="{8E53431A-CDF3-4B6F-87B8-EB49A6F0E1EA}" type="presParOf" srcId="{F8802578-2ADF-4E3B-8691-C554F4B90DF0}" destId="{B2DFD193-0AA7-49DA-BF1A-4E6FB3EE0526}" srcOrd="19" destOrd="0" presId="urn:microsoft.com/office/officeart/2005/8/layout/cycle6"/>
    <dgm:cxn modelId="{EB25C46E-C5BD-4E3C-A53E-886724B1E920}" type="presParOf" srcId="{F8802578-2ADF-4E3B-8691-C554F4B90DF0}" destId="{4D5F41E3-E6DC-4EB5-9505-AF32CF9E41D5}" srcOrd="20" destOrd="0" presId="urn:microsoft.com/office/officeart/2005/8/layout/cycle6"/>
    <dgm:cxn modelId="{AB4C9831-92FA-4AFD-AA7E-36D34F250EA7}" type="presParOf" srcId="{F8802578-2ADF-4E3B-8691-C554F4B90DF0}" destId="{BF7B414B-71E2-4623-AFCD-9B79BCB4CBBB}" srcOrd="21" destOrd="0" presId="urn:microsoft.com/office/officeart/2005/8/layout/cycle6"/>
    <dgm:cxn modelId="{C5D5FAA1-41DF-41ED-985D-2ECAF1D5C236}" type="presParOf" srcId="{F8802578-2ADF-4E3B-8691-C554F4B90DF0}" destId="{72400765-E41B-4A3A-9630-9169C18AAB47}" srcOrd="22" destOrd="0" presId="urn:microsoft.com/office/officeart/2005/8/layout/cycle6"/>
    <dgm:cxn modelId="{C628EB14-84C1-4837-9F49-9172A0ED47DC}" type="presParOf" srcId="{F8802578-2ADF-4E3B-8691-C554F4B90DF0}" destId="{BCA3DED0-4AAD-474C-9CD6-C125DBF6844C}" srcOrd="23" destOrd="0" presId="urn:microsoft.com/office/officeart/2005/8/layout/cycle6"/>
    <dgm:cxn modelId="{BC02388F-4F4A-4F7A-B06E-6A3B4C301615}" type="presParOf" srcId="{F8802578-2ADF-4E3B-8691-C554F4B90DF0}" destId="{4EAB7DC3-A946-4C34-8F0E-EC4290DBF42D}" srcOrd="24" destOrd="0" presId="urn:microsoft.com/office/officeart/2005/8/layout/cycle6"/>
    <dgm:cxn modelId="{DCB37FF3-117A-40CC-9175-E543D1CBD2BD}" type="presParOf" srcId="{F8802578-2ADF-4E3B-8691-C554F4B90DF0}" destId="{B4E43BCE-2106-4D73-9690-006FF8BE81C4}" srcOrd="25" destOrd="0" presId="urn:microsoft.com/office/officeart/2005/8/layout/cycle6"/>
    <dgm:cxn modelId="{565E9E7E-A38C-48A6-8767-B4985BDF09F3}" type="presParOf" srcId="{F8802578-2ADF-4E3B-8691-C554F4B90DF0}" destId="{4BBA8EB3-1750-47CB-82CC-522537822678}" srcOrd="26" destOrd="0" presId="urn:microsoft.com/office/officeart/2005/8/layout/cycle6"/>
    <dgm:cxn modelId="{725C30E9-90D7-45BC-926D-5B3F41609277}" type="presParOf" srcId="{F8802578-2ADF-4E3B-8691-C554F4B90DF0}" destId="{D1F96038-A680-42EB-8E7B-E70F4FD77A3D}" srcOrd="27" destOrd="0" presId="urn:microsoft.com/office/officeart/2005/8/layout/cycle6"/>
    <dgm:cxn modelId="{8CD5A56F-12CD-4486-8D9E-7B019051556E}" type="presParOf" srcId="{F8802578-2ADF-4E3B-8691-C554F4B90DF0}" destId="{EC9BF905-5CBC-435A-BCDD-4FC284B6A72C}" srcOrd="28" destOrd="0" presId="urn:microsoft.com/office/officeart/2005/8/layout/cycle6"/>
    <dgm:cxn modelId="{36F05366-2CCC-48F9-AEA2-CA4728901435}" type="presParOf" srcId="{F8802578-2ADF-4E3B-8691-C554F4B90DF0}" destId="{5582CE5C-EC96-45E7-92F9-BF224C187525}" srcOrd="29"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5AD9F-A78B-934A-A943-594B3E63145A}">
      <dsp:nvSpPr>
        <dsp:cNvPr id="0" name=""/>
        <dsp:cNvSpPr/>
      </dsp:nvSpPr>
      <dsp:spPr>
        <a:xfrm>
          <a:off x="2076423" y="0"/>
          <a:ext cx="3914989" cy="3914989"/>
        </a:xfrm>
        <a:prstGeom prst="diamond">
          <a:avLst/>
        </a:prstGeom>
        <a:solidFill>
          <a:srgbClr val="00B050"/>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7382452-DC0C-5E4F-A44D-C15A6428991A}">
      <dsp:nvSpPr>
        <dsp:cNvPr id="0" name=""/>
        <dsp:cNvSpPr/>
      </dsp:nvSpPr>
      <dsp:spPr>
        <a:xfrm>
          <a:off x="2448347" y="371923"/>
          <a:ext cx="1526845" cy="1526845"/>
        </a:xfrm>
        <a:prstGeom prst="roundRect">
          <a:avLst/>
        </a:prstGeom>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kern="1200" dirty="0" smtClean="0">
              <a:solidFill>
                <a:schemeClr val="bg1"/>
              </a:solidFill>
              <a:latin typeface="+mn-lt"/>
              <a:cs typeface="Arial"/>
            </a:rPr>
            <a:t>Optimized Architecture Solutions</a:t>
          </a:r>
          <a:endParaRPr lang="en-US" sz="1600" b="0" kern="1200" dirty="0">
            <a:solidFill>
              <a:schemeClr val="bg1"/>
            </a:solidFill>
            <a:latin typeface="+mn-lt"/>
            <a:cs typeface="Arial"/>
          </a:endParaRPr>
        </a:p>
      </dsp:txBody>
      <dsp:txXfrm>
        <a:off x="2522881" y="446457"/>
        <a:ext cx="1377777" cy="1377777"/>
      </dsp:txXfrm>
    </dsp:sp>
    <dsp:sp modelId="{CA982E22-5F3F-EF43-BE4C-D495FF03CD45}">
      <dsp:nvSpPr>
        <dsp:cNvPr id="0" name=""/>
        <dsp:cNvSpPr/>
      </dsp:nvSpPr>
      <dsp:spPr>
        <a:xfrm>
          <a:off x="4092642" y="371923"/>
          <a:ext cx="1526845" cy="1526845"/>
        </a:xfrm>
        <a:prstGeom prst="roundRect">
          <a:avLst/>
        </a:prstGeom>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kern="1200" smtClean="0">
              <a:solidFill>
                <a:schemeClr val="bg1">
                  <a:lumMod val="95000"/>
                </a:schemeClr>
              </a:solidFill>
              <a:latin typeface="+mn-lt"/>
              <a:cs typeface="Arial"/>
            </a:rPr>
            <a:t>Blueprinted     Risk Mitigated </a:t>
          </a:r>
          <a:r>
            <a:rPr lang="en-US" sz="1600" b="0" kern="1200" dirty="0" smtClean="0">
              <a:solidFill>
                <a:schemeClr val="bg1">
                  <a:lumMod val="95000"/>
                </a:schemeClr>
              </a:solidFill>
              <a:latin typeface="+mn-lt"/>
              <a:cs typeface="Arial"/>
            </a:rPr>
            <a:t>Delivery </a:t>
          </a:r>
        </a:p>
      </dsp:txBody>
      <dsp:txXfrm>
        <a:off x="4167176" y="446457"/>
        <a:ext cx="1377777" cy="1377777"/>
      </dsp:txXfrm>
    </dsp:sp>
    <dsp:sp modelId="{17283288-86EA-9543-ACEC-89F1C2A2A67D}">
      <dsp:nvSpPr>
        <dsp:cNvPr id="0" name=""/>
        <dsp:cNvSpPr/>
      </dsp:nvSpPr>
      <dsp:spPr>
        <a:xfrm>
          <a:off x="2448347" y="2016219"/>
          <a:ext cx="1526845" cy="1526845"/>
        </a:xfrm>
        <a:prstGeom prst="roundRect">
          <a:avLst/>
        </a:prstGeom>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kern="1200" dirty="0" smtClean="0">
              <a:solidFill>
                <a:schemeClr val="bg1">
                  <a:lumMod val="95000"/>
                </a:schemeClr>
              </a:solidFill>
              <a:latin typeface="+mn-lt"/>
              <a:cs typeface="Arial"/>
            </a:rPr>
            <a:t>Operational Excellence for Highest SLAs</a:t>
          </a:r>
          <a:endParaRPr lang="en-US" sz="1600" b="0" kern="1200" dirty="0">
            <a:solidFill>
              <a:schemeClr val="bg1">
                <a:lumMod val="95000"/>
              </a:schemeClr>
            </a:solidFill>
            <a:latin typeface="+mn-lt"/>
            <a:cs typeface="Arial"/>
          </a:endParaRPr>
        </a:p>
      </dsp:txBody>
      <dsp:txXfrm>
        <a:off x="2522881" y="2090753"/>
        <a:ext cx="1377777" cy="1377777"/>
      </dsp:txXfrm>
    </dsp:sp>
    <dsp:sp modelId="{A29975E0-C170-AE44-B029-E51AF89117D2}">
      <dsp:nvSpPr>
        <dsp:cNvPr id="0" name=""/>
        <dsp:cNvSpPr/>
      </dsp:nvSpPr>
      <dsp:spPr>
        <a:xfrm>
          <a:off x="4092642" y="2016219"/>
          <a:ext cx="1526845" cy="1526845"/>
        </a:xfrm>
        <a:prstGeom prst="roundRect">
          <a:avLst/>
        </a:prstGeom>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kern="1200" dirty="0" smtClean="0">
              <a:solidFill>
                <a:schemeClr val="bg1">
                  <a:lumMod val="95000"/>
                </a:schemeClr>
              </a:solidFill>
              <a:latin typeface="+mn-lt"/>
              <a:cs typeface="Arial"/>
            </a:rPr>
            <a:t>Cost and Agility      Focus</a:t>
          </a:r>
          <a:endParaRPr lang="en-US" sz="1600" b="0" kern="1200" dirty="0">
            <a:solidFill>
              <a:schemeClr val="bg1">
                <a:lumMod val="95000"/>
              </a:schemeClr>
            </a:solidFill>
            <a:latin typeface="+mn-lt"/>
            <a:cs typeface="Arial"/>
          </a:endParaRPr>
        </a:p>
      </dsp:txBody>
      <dsp:txXfrm>
        <a:off x="4167176" y="2090753"/>
        <a:ext cx="1377777" cy="13777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5AD9F-A78B-934A-A943-594B3E63145A}">
      <dsp:nvSpPr>
        <dsp:cNvPr id="0" name=""/>
        <dsp:cNvSpPr/>
      </dsp:nvSpPr>
      <dsp:spPr>
        <a:xfrm>
          <a:off x="1717259" y="0"/>
          <a:ext cx="3234551" cy="3234551"/>
        </a:xfrm>
        <a:prstGeom prst="diamond">
          <a:avLst/>
        </a:prstGeom>
        <a:solidFill>
          <a:srgbClr val="B80819"/>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7382452-DC0C-5E4F-A44D-C15A6428991A}">
      <dsp:nvSpPr>
        <dsp:cNvPr id="0" name=""/>
        <dsp:cNvSpPr/>
      </dsp:nvSpPr>
      <dsp:spPr>
        <a:xfrm>
          <a:off x="2024541" y="307282"/>
          <a:ext cx="1261474" cy="1261474"/>
        </a:xfrm>
        <a:prstGeom prst="roundRect">
          <a:avLst/>
        </a:prstGeom>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0" kern="1200" dirty="0" smtClean="0">
              <a:solidFill>
                <a:schemeClr val="bg1">
                  <a:lumMod val="95000"/>
                </a:schemeClr>
              </a:solidFill>
              <a:latin typeface="+mn-lt"/>
              <a:cs typeface="Arial"/>
            </a:rPr>
            <a:t>Shrinking IT Budgets</a:t>
          </a:r>
          <a:endParaRPr lang="en-US" sz="1400" b="0" kern="1200" dirty="0">
            <a:solidFill>
              <a:schemeClr val="bg1">
                <a:lumMod val="95000"/>
              </a:schemeClr>
            </a:solidFill>
            <a:latin typeface="+mn-lt"/>
            <a:cs typeface="Arial"/>
          </a:endParaRPr>
        </a:p>
      </dsp:txBody>
      <dsp:txXfrm>
        <a:off x="2086121" y="368862"/>
        <a:ext cx="1138314" cy="1138314"/>
      </dsp:txXfrm>
    </dsp:sp>
    <dsp:sp modelId="{CA982E22-5F3F-EF43-BE4C-D495FF03CD45}">
      <dsp:nvSpPr>
        <dsp:cNvPr id="0" name=""/>
        <dsp:cNvSpPr/>
      </dsp:nvSpPr>
      <dsp:spPr>
        <a:xfrm>
          <a:off x="3383052" y="307282"/>
          <a:ext cx="1261474" cy="1261474"/>
        </a:xfrm>
        <a:prstGeom prst="roundRect">
          <a:avLst/>
        </a:prstGeom>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0" kern="1200" dirty="0" smtClean="0">
              <a:solidFill>
                <a:schemeClr val="bg1">
                  <a:lumMod val="95000"/>
                </a:schemeClr>
              </a:solidFill>
              <a:latin typeface="+mn-lt"/>
              <a:cs typeface="Arial"/>
            </a:rPr>
            <a:t>Exponential Data Growth</a:t>
          </a:r>
        </a:p>
      </dsp:txBody>
      <dsp:txXfrm>
        <a:off x="3444632" y="368862"/>
        <a:ext cx="1138314" cy="1138314"/>
      </dsp:txXfrm>
    </dsp:sp>
    <dsp:sp modelId="{17283288-86EA-9543-ACEC-89F1C2A2A67D}">
      <dsp:nvSpPr>
        <dsp:cNvPr id="0" name=""/>
        <dsp:cNvSpPr/>
      </dsp:nvSpPr>
      <dsp:spPr>
        <a:xfrm>
          <a:off x="2024541" y="1665793"/>
          <a:ext cx="1261474" cy="1261474"/>
        </a:xfrm>
        <a:prstGeom prst="roundRect">
          <a:avLst/>
        </a:prstGeom>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0" kern="1200" dirty="0" smtClean="0">
              <a:solidFill>
                <a:schemeClr val="bg1">
                  <a:lumMod val="95000"/>
                </a:schemeClr>
              </a:solidFill>
              <a:latin typeface="+mn-lt"/>
              <a:cs typeface="Arial"/>
            </a:rPr>
            <a:t>Tighter Regulatory Compliance</a:t>
          </a:r>
          <a:endParaRPr lang="en-US" sz="1400" b="0" kern="1200" dirty="0">
            <a:solidFill>
              <a:schemeClr val="bg1">
                <a:lumMod val="95000"/>
              </a:schemeClr>
            </a:solidFill>
            <a:latin typeface="+mn-lt"/>
            <a:cs typeface="Arial"/>
          </a:endParaRPr>
        </a:p>
      </dsp:txBody>
      <dsp:txXfrm>
        <a:off x="2086121" y="1727373"/>
        <a:ext cx="1138314" cy="1138314"/>
      </dsp:txXfrm>
    </dsp:sp>
    <dsp:sp modelId="{A29975E0-C170-AE44-B029-E51AF89117D2}">
      <dsp:nvSpPr>
        <dsp:cNvPr id="0" name=""/>
        <dsp:cNvSpPr/>
      </dsp:nvSpPr>
      <dsp:spPr>
        <a:xfrm>
          <a:off x="3383052" y="1665793"/>
          <a:ext cx="1261474" cy="1261474"/>
        </a:xfrm>
        <a:prstGeom prst="roundRect">
          <a:avLst/>
        </a:prstGeom>
        <a:gradFill flip="none" rotWithShape="0">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0" kern="1200" dirty="0" smtClean="0">
              <a:solidFill>
                <a:schemeClr val="bg1">
                  <a:lumMod val="95000"/>
                </a:schemeClr>
              </a:solidFill>
              <a:latin typeface="+mn-lt"/>
              <a:cs typeface="Arial"/>
            </a:rPr>
            <a:t>Assured Service   Levels </a:t>
          </a:r>
          <a:endParaRPr lang="en-US" sz="1400" b="0" kern="1200" dirty="0">
            <a:solidFill>
              <a:schemeClr val="bg1">
                <a:lumMod val="95000"/>
              </a:schemeClr>
            </a:solidFill>
            <a:latin typeface="+mn-lt"/>
            <a:cs typeface="Arial"/>
          </a:endParaRPr>
        </a:p>
      </dsp:txBody>
      <dsp:txXfrm>
        <a:off x="3444632" y="1727373"/>
        <a:ext cx="1138314" cy="11383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D48ED4-09EF-47C3-8A2C-61DB0A099812}">
      <dsp:nvSpPr>
        <dsp:cNvPr id="0" name=""/>
        <dsp:cNvSpPr/>
      </dsp:nvSpPr>
      <dsp:spPr>
        <a:xfrm>
          <a:off x="1670243" y="71912"/>
          <a:ext cx="926036" cy="383532"/>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Cloud Management</a:t>
          </a:r>
          <a:endParaRPr lang="en-US" sz="800" kern="1200" dirty="0"/>
        </a:p>
      </dsp:txBody>
      <dsp:txXfrm>
        <a:off x="1688965" y="90634"/>
        <a:ext cx="888592" cy="346088"/>
      </dsp:txXfrm>
    </dsp:sp>
    <dsp:sp modelId="{ED5B3A07-54A7-4B38-9730-393D445677DE}">
      <dsp:nvSpPr>
        <dsp:cNvPr id="0" name=""/>
        <dsp:cNvSpPr/>
      </dsp:nvSpPr>
      <dsp:spPr>
        <a:xfrm>
          <a:off x="618760" y="314332"/>
          <a:ext cx="3190448" cy="3190448"/>
        </a:xfrm>
        <a:custGeom>
          <a:avLst/>
          <a:gdLst/>
          <a:ahLst/>
          <a:cxnLst/>
          <a:rect l="0" t="0" r="0" b="0"/>
          <a:pathLst>
            <a:path>
              <a:moveTo>
                <a:pt x="1982744" y="47784"/>
              </a:moveTo>
              <a:arcTo wR="1595224" hR="1595224" stAng="17043555" swAng="1142672"/>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9BB2AA4-6C93-44AB-88B6-A97F2DAE6D3D}">
      <dsp:nvSpPr>
        <dsp:cNvPr id="0" name=""/>
        <dsp:cNvSpPr/>
      </dsp:nvSpPr>
      <dsp:spPr>
        <a:xfrm>
          <a:off x="2816219" y="576213"/>
          <a:ext cx="926036" cy="383532"/>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Capacity Planning</a:t>
          </a:r>
          <a:endParaRPr lang="en-US" sz="800" kern="1200" dirty="0"/>
        </a:p>
      </dsp:txBody>
      <dsp:txXfrm>
        <a:off x="2834941" y="594935"/>
        <a:ext cx="888592" cy="346088"/>
      </dsp:txXfrm>
    </dsp:sp>
    <dsp:sp modelId="{893095C1-973A-4F59-81F9-5CB88A54C39D}">
      <dsp:nvSpPr>
        <dsp:cNvPr id="0" name=""/>
        <dsp:cNvSpPr/>
      </dsp:nvSpPr>
      <dsp:spPr>
        <a:xfrm>
          <a:off x="502861" y="262807"/>
          <a:ext cx="3190448" cy="3190448"/>
        </a:xfrm>
        <a:custGeom>
          <a:avLst/>
          <a:gdLst/>
          <a:ahLst/>
          <a:cxnLst/>
          <a:rect l="0" t="0" r="0" b="0"/>
          <a:pathLst>
            <a:path>
              <a:moveTo>
                <a:pt x="2915462" y="699840"/>
              </a:moveTo>
              <a:arcTo wR="1595224" hR="1595224" stAng="19551295" swAng="742528"/>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4F7E3D1-8CCA-44BD-AC68-B9843F5D1803}">
      <dsp:nvSpPr>
        <dsp:cNvPr id="0" name=""/>
        <dsp:cNvSpPr/>
      </dsp:nvSpPr>
      <dsp:spPr>
        <a:xfrm>
          <a:off x="3170042" y="1269661"/>
          <a:ext cx="926036" cy="383532"/>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Infrastructure Management</a:t>
          </a:r>
          <a:endParaRPr lang="en-US" sz="800" kern="1200" dirty="0"/>
        </a:p>
      </dsp:txBody>
      <dsp:txXfrm>
        <a:off x="3188764" y="1288383"/>
        <a:ext cx="888592" cy="346088"/>
      </dsp:txXfrm>
    </dsp:sp>
    <dsp:sp modelId="{A9317D0F-0935-42AA-82A0-942AC6CC0E90}">
      <dsp:nvSpPr>
        <dsp:cNvPr id="0" name=""/>
        <dsp:cNvSpPr/>
      </dsp:nvSpPr>
      <dsp:spPr>
        <a:xfrm>
          <a:off x="501145" y="369567"/>
          <a:ext cx="3190448" cy="3190448"/>
        </a:xfrm>
        <a:custGeom>
          <a:avLst/>
          <a:gdLst/>
          <a:ahLst/>
          <a:cxnLst/>
          <a:rect l="0" t="0" r="0" b="0"/>
          <a:pathLst>
            <a:path>
              <a:moveTo>
                <a:pt x="3160487" y="1287502"/>
              </a:moveTo>
              <a:arcTo wR="1595224" hR="1595224" stAng="20932669" swAng="836570"/>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DD472F7-FC3B-4FAE-8223-E395E09FDBC5}">
      <dsp:nvSpPr>
        <dsp:cNvPr id="0" name=""/>
        <dsp:cNvSpPr/>
      </dsp:nvSpPr>
      <dsp:spPr>
        <a:xfrm>
          <a:off x="3184243" y="2047238"/>
          <a:ext cx="926036" cy="383532"/>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Configuration Management</a:t>
          </a:r>
          <a:endParaRPr lang="en-US" sz="800" kern="1200" dirty="0"/>
        </a:p>
      </dsp:txBody>
      <dsp:txXfrm>
        <a:off x="3202965" y="2065960"/>
        <a:ext cx="888592" cy="346088"/>
      </dsp:txXfrm>
    </dsp:sp>
    <dsp:sp modelId="{547C84CA-CE09-4B7C-B20B-72FB7FC8B68D}">
      <dsp:nvSpPr>
        <dsp:cNvPr id="0" name=""/>
        <dsp:cNvSpPr/>
      </dsp:nvSpPr>
      <dsp:spPr>
        <a:xfrm>
          <a:off x="574454" y="90039"/>
          <a:ext cx="3190448" cy="3190448"/>
        </a:xfrm>
        <a:custGeom>
          <a:avLst/>
          <a:gdLst/>
          <a:ahLst/>
          <a:cxnLst/>
          <a:rect l="0" t="0" r="0" b="0"/>
          <a:pathLst>
            <a:path>
              <a:moveTo>
                <a:pt x="3003490" y="2344574"/>
              </a:moveTo>
              <a:arcTo wR="1595224" hR="1595224" stAng="1681069" swAng="921773"/>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0C1375A-AFF1-4B51-9B77-D4CB4713C1CA}">
      <dsp:nvSpPr>
        <dsp:cNvPr id="0" name=""/>
        <dsp:cNvSpPr/>
      </dsp:nvSpPr>
      <dsp:spPr>
        <a:xfrm>
          <a:off x="2686008" y="2784090"/>
          <a:ext cx="926036" cy="383532"/>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Provisioning and Patching</a:t>
          </a:r>
          <a:endParaRPr lang="en-US" sz="800" kern="1200" dirty="0"/>
        </a:p>
      </dsp:txBody>
      <dsp:txXfrm>
        <a:off x="2704730" y="2802812"/>
        <a:ext cx="888592" cy="346088"/>
      </dsp:txXfrm>
    </dsp:sp>
    <dsp:sp modelId="{1E9E341C-B0EC-418C-9B31-7656E5973BB4}">
      <dsp:nvSpPr>
        <dsp:cNvPr id="0" name=""/>
        <dsp:cNvSpPr/>
      </dsp:nvSpPr>
      <dsp:spPr>
        <a:xfrm>
          <a:off x="535922" y="171592"/>
          <a:ext cx="3190448" cy="3190448"/>
        </a:xfrm>
        <a:custGeom>
          <a:avLst/>
          <a:gdLst/>
          <a:ahLst/>
          <a:cxnLst/>
          <a:rect l="0" t="0" r="0" b="0"/>
          <a:pathLst>
            <a:path>
              <a:moveTo>
                <a:pt x="2355195" y="2997787"/>
              </a:moveTo>
              <a:arcTo wR="1595224" hR="1595224" stAng="3692952" swAng="779337"/>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04F3A41-2656-4E0C-9910-78D4C5FDD550}">
      <dsp:nvSpPr>
        <dsp:cNvPr id="0" name=""/>
        <dsp:cNvSpPr/>
      </dsp:nvSpPr>
      <dsp:spPr>
        <a:xfrm>
          <a:off x="1626841" y="3192701"/>
          <a:ext cx="926036" cy="383532"/>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Application Quality Management</a:t>
          </a:r>
          <a:endParaRPr lang="en-US" sz="800" kern="1200" dirty="0"/>
        </a:p>
      </dsp:txBody>
      <dsp:txXfrm>
        <a:off x="1645563" y="3211423"/>
        <a:ext cx="888592" cy="346088"/>
      </dsp:txXfrm>
    </dsp:sp>
    <dsp:sp modelId="{B51FFFBB-028D-49BC-BE36-E40BC29C3909}">
      <dsp:nvSpPr>
        <dsp:cNvPr id="0" name=""/>
        <dsp:cNvSpPr/>
      </dsp:nvSpPr>
      <dsp:spPr>
        <a:xfrm>
          <a:off x="718555" y="291364"/>
          <a:ext cx="3190448" cy="3190448"/>
        </a:xfrm>
        <a:custGeom>
          <a:avLst/>
          <a:gdLst/>
          <a:ahLst/>
          <a:cxnLst/>
          <a:rect l="0" t="0" r="0" b="0"/>
          <a:pathLst>
            <a:path>
              <a:moveTo>
                <a:pt x="905251" y="3033514"/>
              </a:moveTo>
              <a:arcTo wR="1595224" hR="1595224" stAng="6937670" swAng="711827"/>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A6AB80C-6AF4-4D63-BE1A-AF5194D3D214}">
      <dsp:nvSpPr>
        <dsp:cNvPr id="0" name=""/>
        <dsp:cNvSpPr/>
      </dsp:nvSpPr>
      <dsp:spPr>
        <a:xfrm>
          <a:off x="593718" y="2766724"/>
          <a:ext cx="926036" cy="383532"/>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Database Management</a:t>
          </a:r>
          <a:endParaRPr lang="en-US" sz="800" kern="1200" dirty="0"/>
        </a:p>
      </dsp:txBody>
      <dsp:txXfrm>
        <a:off x="612440" y="2785446"/>
        <a:ext cx="888592" cy="346088"/>
      </dsp:txXfrm>
    </dsp:sp>
    <dsp:sp modelId="{4D5F41E3-E6DC-4EB5-9505-AF32CF9E41D5}">
      <dsp:nvSpPr>
        <dsp:cNvPr id="0" name=""/>
        <dsp:cNvSpPr/>
      </dsp:nvSpPr>
      <dsp:spPr>
        <a:xfrm>
          <a:off x="559265" y="228045"/>
          <a:ext cx="3190448" cy="3190448"/>
        </a:xfrm>
        <a:custGeom>
          <a:avLst/>
          <a:gdLst/>
          <a:ahLst/>
          <a:cxnLst/>
          <a:rect l="0" t="0" r="0" b="0"/>
          <a:pathLst>
            <a:path>
              <a:moveTo>
                <a:pt x="306459" y="2535344"/>
              </a:moveTo>
              <a:arcTo wR="1595224" hR="1595224" stAng="8633413" swAng="87506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F7B414B-71E2-4623-AFCD-9B79BCB4CBBB}">
      <dsp:nvSpPr>
        <dsp:cNvPr id="0" name=""/>
        <dsp:cNvSpPr/>
      </dsp:nvSpPr>
      <dsp:spPr>
        <a:xfrm>
          <a:off x="135734" y="2021200"/>
          <a:ext cx="926036" cy="383532"/>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Middleware Management</a:t>
          </a:r>
          <a:endParaRPr lang="en-US" sz="800" kern="1200" dirty="0"/>
        </a:p>
      </dsp:txBody>
      <dsp:txXfrm>
        <a:off x="154456" y="2039922"/>
        <a:ext cx="888592" cy="346088"/>
      </dsp:txXfrm>
    </dsp:sp>
    <dsp:sp modelId="{BCA3DED0-4AAD-474C-9CD6-C125DBF6844C}">
      <dsp:nvSpPr>
        <dsp:cNvPr id="0" name=""/>
        <dsp:cNvSpPr/>
      </dsp:nvSpPr>
      <dsp:spPr>
        <a:xfrm>
          <a:off x="523373" y="104691"/>
          <a:ext cx="3190448" cy="3190448"/>
        </a:xfrm>
        <a:custGeom>
          <a:avLst/>
          <a:gdLst/>
          <a:ahLst/>
          <a:cxnLst/>
          <a:rect l="0" t="0" r="0" b="0"/>
          <a:pathLst>
            <a:path>
              <a:moveTo>
                <a:pt x="31829" y="1912298"/>
              </a:moveTo>
              <a:arcTo wR="1595224" hR="1595224" stAng="10112116" swAng="910422"/>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EAB7DC3-A946-4C34-8F0E-EC4290DBF42D}">
      <dsp:nvSpPr>
        <dsp:cNvPr id="0" name=""/>
        <dsp:cNvSpPr/>
      </dsp:nvSpPr>
      <dsp:spPr>
        <a:xfrm>
          <a:off x="101017" y="1208902"/>
          <a:ext cx="926036" cy="383532"/>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Application Management</a:t>
          </a:r>
          <a:endParaRPr lang="en-US" sz="800" kern="1200" dirty="0"/>
        </a:p>
      </dsp:txBody>
      <dsp:txXfrm>
        <a:off x="119739" y="1227624"/>
        <a:ext cx="888592" cy="346088"/>
      </dsp:txXfrm>
    </dsp:sp>
    <dsp:sp modelId="{4BBA8EB3-1750-47CB-82CC-522537822678}">
      <dsp:nvSpPr>
        <dsp:cNvPr id="0" name=""/>
        <dsp:cNvSpPr/>
      </dsp:nvSpPr>
      <dsp:spPr>
        <a:xfrm>
          <a:off x="524481" y="177775"/>
          <a:ext cx="3190448" cy="3190448"/>
        </a:xfrm>
        <a:custGeom>
          <a:avLst/>
          <a:gdLst/>
          <a:ahLst/>
          <a:cxnLst/>
          <a:rect l="0" t="0" r="0" b="0"/>
          <a:pathLst>
            <a:path>
              <a:moveTo>
                <a:pt x="104299" y="1027876"/>
              </a:moveTo>
              <a:arcTo wR="1595224" hR="1595224" stAng="12050012" swAng="735859"/>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1F96038-A680-42EB-8E7B-E70F4FD77A3D}">
      <dsp:nvSpPr>
        <dsp:cNvPr id="0" name=""/>
        <dsp:cNvSpPr/>
      </dsp:nvSpPr>
      <dsp:spPr>
        <a:xfrm>
          <a:off x="480862" y="515450"/>
          <a:ext cx="926036" cy="383532"/>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Enterprise Reporting</a:t>
          </a:r>
          <a:endParaRPr lang="en-US" sz="800" kern="1200" dirty="0"/>
        </a:p>
      </dsp:txBody>
      <dsp:txXfrm>
        <a:off x="499584" y="534172"/>
        <a:ext cx="888592" cy="346088"/>
      </dsp:txXfrm>
    </dsp:sp>
    <dsp:sp modelId="{5582CE5C-EC96-45E7-92F9-BF224C187525}">
      <dsp:nvSpPr>
        <dsp:cNvPr id="0" name=""/>
        <dsp:cNvSpPr/>
      </dsp:nvSpPr>
      <dsp:spPr>
        <a:xfrm>
          <a:off x="419606" y="273339"/>
          <a:ext cx="3190448" cy="3190448"/>
        </a:xfrm>
        <a:custGeom>
          <a:avLst/>
          <a:gdLst/>
          <a:ahLst/>
          <a:cxnLst/>
          <a:rect l="0" t="0" r="0" b="0"/>
          <a:pathLst>
            <a:path>
              <a:moveTo>
                <a:pt x="754931" y="239256"/>
              </a:moveTo>
              <a:arcTo wR="1595224" hR="1595224" stAng="14292812" swAng="1147048"/>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53" tIns="48327" rIns="96653" bIns="48327" rtlCol="0"/>
          <a:lstStyle>
            <a:lvl1pPr algn="l">
              <a:defRPr sz="12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53" tIns="48327" rIns="96653" bIns="48327" rtlCol="0"/>
          <a:lstStyle>
            <a:lvl1pPr algn="r">
              <a:defRPr sz="1200"/>
            </a:lvl1pPr>
          </a:lstStyle>
          <a:p>
            <a:fld id="{E99333BE-0D34-4F62-BD6E-2C3B14663373}" type="datetimeFigureOut">
              <a:rPr lang="en-US" smtClean="0"/>
              <a:pPr/>
              <a:t>10/23/2015</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53" tIns="48327" rIns="96653" bIns="48327" rtlCol="0" anchor="b"/>
          <a:lstStyle>
            <a:lvl1pPr algn="l">
              <a:defRPr sz="12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53" tIns="48327" rIns="96653" bIns="48327" rtlCol="0" anchor="b"/>
          <a:lstStyle>
            <a:lvl1pPr algn="r">
              <a:defRPr sz="1200"/>
            </a:lvl1pPr>
          </a:lstStyle>
          <a:p>
            <a:fld id="{AECABB6E-EB62-4D88-B3E7-408903A4E4B0}" type="slidenum">
              <a:rPr lang="en-US" smtClean="0"/>
              <a:pPr/>
              <a:t>‹#›</a:t>
            </a:fld>
            <a:endParaRPr lang="en-US"/>
          </a:p>
        </p:txBody>
      </p:sp>
    </p:spTree>
    <p:extLst>
      <p:ext uri="{BB962C8B-B14F-4D97-AF65-F5344CB8AC3E}">
        <p14:creationId xmlns:p14="http://schemas.microsoft.com/office/powerpoint/2010/main" val="17059739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53" tIns="48327" rIns="96653" bIns="48327" rtlCol="0"/>
          <a:lstStyle>
            <a:lvl1pPr algn="l">
              <a:defRPr sz="12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53" tIns="48327" rIns="96653" bIns="48327" rtlCol="0"/>
          <a:lstStyle>
            <a:lvl1pPr algn="r">
              <a:defRPr sz="1200"/>
            </a:lvl1pPr>
          </a:lstStyle>
          <a:p>
            <a:fld id="{4A2D1F94-724F-43BD-B41B-43157E9B4550}" type="datetimeFigureOut">
              <a:rPr lang="en-US" smtClean="0"/>
              <a:pPr/>
              <a:t>10/23/2015</a:t>
            </a:fld>
            <a:endParaRPr lang="en-US"/>
          </a:p>
        </p:txBody>
      </p:sp>
      <p:sp>
        <p:nvSpPr>
          <p:cNvPr id="4" name="Slide Image Placeholder 3"/>
          <p:cNvSpPr>
            <a:spLocks noGrp="1" noRot="1" noChangeAspect="1"/>
          </p:cNvSpPr>
          <p:nvPr>
            <p:ph type="sldImg" idx="2"/>
          </p:nvPr>
        </p:nvSpPr>
        <p:spPr>
          <a:xfrm>
            <a:off x="457200" y="719138"/>
            <a:ext cx="6400800" cy="3600450"/>
          </a:xfrm>
          <a:prstGeom prst="rect">
            <a:avLst/>
          </a:prstGeom>
          <a:noFill/>
          <a:ln w="12700">
            <a:solidFill>
              <a:prstClr val="black"/>
            </a:solidFill>
          </a:ln>
        </p:spPr>
        <p:txBody>
          <a:bodyPr vert="horz" lIns="96653" tIns="48327" rIns="96653" bIns="48327"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53" tIns="48327" rIns="96653" bIns="4832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53" tIns="48327" rIns="96653" bIns="48327"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53" tIns="48327" rIns="96653" bIns="48327" rtlCol="0" anchor="b"/>
          <a:lstStyle>
            <a:lvl1pPr algn="r">
              <a:defRPr sz="1200"/>
            </a:lvl1pPr>
          </a:lstStyle>
          <a:p>
            <a:fld id="{36E82501-53DA-4152-84B0-51135B15EEA8}" type="slidenum">
              <a:rPr lang="en-US" smtClean="0"/>
              <a:pPr/>
              <a:t>‹#›</a:t>
            </a:fld>
            <a:endParaRPr lang="en-US"/>
          </a:p>
        </p:txBody>
      </p:sp>
    </p:spTree>
    <p:extLst>
      <p:ext uri="{BB962C8B-B14F-4D97-AF65-F5344CB8AC3E}">
        <p14:creationId xmlns:p14="http://schemas.microsoft.com/office/powerpoint/2010/main" val="2153252454"/>
      </p:ext>
    </p:extLst>
  </p:cSld>
  <p:clrMap bg1="lt1" tx1="dk1" bg2="lt2" tx2="dk2" accent1="accent1" accent2="accent2" accent3="accent3" accent4="accent4" accent5="accent5" accent6="accent6" hlink="hlink" folHlink="folHlink"/>
  <p:hf hdr="0" ftr="0" dt="0"/>
  <p:notesStyle>
    <a:lvl1pPr marL="0" algn="l" defTabSz="914020" rtl="0" eaLnBrk="1" latinLnBrk="0" hangingPunct="1">
      <a:defRPr sz="1200" kern="1200">
        <a:solidFill>
          <a:schemeClr val="tx1"/>
        </a:solidFill>
        <a:latin typeface="+mn-lt"/>
        <a:ea typeface="+mn-ea"/>
        <a:cs typeface="+mn-cs"/>
      </a:defRPr>
    </a:lvl1pPr>
    <a:lvl2pPr marL="457010" algn="l" defTabSz="914020" rtl="0" eaLnBrk="1" latinLnBrk="0" hangingPunct="1">
      <a:defRPr sz="1200" kern="1200">
        <a:solidFill>
          <a:schemeClr val="tx1"/>
        </a:solidFill>
        <a:latin typeface="+mn-lt"/>
        <a:ea typeface="+mn-ea"/>
        <a:cs typeface="+mn-cs"/>
      </a:defRPr>
    </a:lvl2pPr>
    <a:lvl3pPr marL="914020" algn="l" defTabSz="914020" rtl="0" eaLnBrk="1" latinLnBrk="0" hangingPunct="1">
      <a:defRPr sz="1200" kern="1200">
        <a:solidFill>
          <a:schemeClr val="tx1"/>
        </a:solidFill>
        <a:latin typeface="+mn-lt"/>
        <a:ea typeface="+mn-ea"/>
        <a:cs typeface="+mn-cs"/>
      </a:defRPr>
    </a:lvl3pPr>
    <a:lvl4pPr marL="1371030" algn="l" defTabSz="914020" rtl="0" eaLnBrk="1" latinLnBrk="0" hangingPunct="1">
      <a:defRPr sz="1200" kern="1200">
        <a:solidFill>
          <a:schemeClr val="tx1"/>
        </a:solidFill>
        <a:latin typeface="+mn-lt"/>
        <a:ea typeface="+mn-ea"/>
        <a:cs typeface="+mn-cs"/>
      </a:defRPr>
    </a:lvl4pPr>
    <a:lvl5pPr marL="1828038" algn="l" defTabSz="914020" rtl="0" eaLnBrk="1" latinLnBrk="0" hangingPunct="1">
      <a:defRPr sz="1200" kern="1200">
        <a:solidFill>
          <a:schemeClr val="tx1"/>
        </a:solidFill>
        <a:latin typeface="+mn-lt"/>
        <a:ea typeface="+mn-ea"/>
        <a:cs typeface="+mn-cs"/>
      </a:defRPr>
    </a:lvl5pPr>
    <a:lvl6pPr marL="2285042" algn="l" defTabSz="914020" rtl="0" eaLnBrk="1" latinLnBrk="0" hangingPunct="1">
      <a:defRPr sz="1200" kern="1200">
        <a:solidFill>
          <a:schemeClr val="tx1"/>
        </a:solidFill>
        <a:latin typeface="+mn-lt"/>
        <a:ea typeface="+mn-ea"/>
        <a:cs typeface="+mn-cs"/>
      </a:defRPr>
    </a:lvl6pPr>
    <a:lvl7pPr marL="2742060" algn="l" defTabSz="914020" rtl="0" eaLnBrk="1" latinLnBrk="0" hangingPunct="1">
      <a:defRPr sz="1200" kern="1200">
        <a:solidFill>
          <a:schemeClr val="tx1"/>
        </a:solidFill>
        <a:latin typeface="+mn-lt"/>
        <a:ea typeface="+mn-ea"/>
        <a:cs typeface="+mn-cs"/>
      </a:defRPr>
    </a:lvl7pPr>
    <a:lvl8pPr marL="3199065" algn="l" defTabSz="914020" rtl="0" eaLnBrk="1" latinLnBrk="0" hangingPunct="1">
      <a:defRPr sz="1200" kern="1200">
        <a:solidFill>
          <a:schemeClr val="tx1"/>
        </a:solidFill>
        <a:latin typeface="+mn-lt"/>
        <a:ea typeface="+mn-ea"/>
        <a:cs typeface="+mn-cs"/>
      </a:defRPr>
    </a:lvl8pPr>
    <a:lvl9pPr marL="3656074" algn="l" defTabSz="91402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1</a:t>
            </a:fld>
            <a:endParaRPr lang="en-US"/>
          </a:p>
        </p:txBody>
      </p:sp>
    </p:spTree>
    <p:extLst>
      <p:ext uri="{BB962C8B-B14F-4D97-AF65-F5344CB8AC3E}">
        <p14:creationId xmlns:p14="http://schemas.microsoft.com/office/powerpoint/2010/main" val="156698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11</a:t>
            </a:fld>
            <a:endParaRPr lang="en-US"/>
          </a:p>
        </p:txBody>
      </p:sp>
    </p:spTree>
    <p:extLst>
      <p:ext uri="{BB962C8B-B14F-4D97-AF65-F5344CB8AC3E}">
        <p14:creationId xmlns:p14="http://schemas.microsoft.com/office/powerpoint/2010/main" val="3565672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xfrm>
            <a:off x="446088" y="400050"/>
            <a:ext cx="4800600" cy="2701925"/>
          </a:xfrm>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ea typeface="ヒラギノ角ゴ Pro W3"/>
                <a:cs typeface="ヒラギノ角ゴ Pro W3"/>
              </a:rPr>
              <a:t>Main Talking Points:</a:t>
            </a:r>
          </a:p>
          <a:p>
            <a:r>
              <a:rPr lang="en-US" altLang="en-US" smtClean="0">
                <a:ea typeface="ヒラギノ角ゴ Pro W3"/>
                <a:cs typeface="ヒラギノ角ゴ Pro W3"/>
              </a:rPr>
              <a:t>The phrase “Storage Solutions” means many different things to many different people. Because we own the full stack, at Oracle, we base our storage solutions on optimization and testing done during the complete product development cycle. </a:t>
            </a:r>
          </a:p>
          <a:p>
            <a:r>
              <a:rPr lang="en-US" altLang="en-US" smtClean="0">
                <a:ea typeface="ヒラギノ角ゴ Pro W3"/>
                <a:cs typeface="ヒラギノ角ゴ Pro W3"/>
              </a:rPr>
              <a:t>- We do real world workload testing on individual components as well as across the full stack.</a:t>
            </a:r>
          </a:p>
          <a:p>
            <a:r>
              <a:rPr lang="en-US" altLang="en-US" smtClean="0">
                <a:ea typeface="ヒラギノ角ゴ Pro W3"/>
                <a:cs typeface="ヒラギノ角ゴ Pro W3"/>
              </a:rPr>
              <a:t>- As such the Oracle Sun ZFS Storage Appliance with Oracle Snap Mgr Utility is a single, engineered and pre-integrated IT solution for data protection of mission critical Oracle Databases.</a:t>
            </a:r>
          </a:p>
          <a:p>
            <a:endParaRPr lang="en-US" altLang="en-US" smtClean="0">
              <a:ea typeface="ヒラギノ角ゴ Pro W3"/>
              <a:cs typeface="ヒラギノ角ゴ Pro W3"/>
            </a:endParaRPr>
          </a:p>
          <a:p>
            <a:r>
              <a:rPr lang="en-US" altLang="en-US" smtClean="0">
                <a:ea typeface="ヒラギノ角ゴ Pro W3"/>
                <a:cs typeface="ヒラギノ角ゴ Pro W3"/>
              </a:rPr>
              <a:t>Through high-performance systems engineering, Oracle delivers the best applications-to-disk environment by integrating its software, server, storage, and networking technologies to deliver some of the most scalable, reliable, and secure products available today. With the full software and hardware portfolio at its disposal, only Oracle designs and integrates everything from the semiconductor chip to the entire software stack to achieve performance levels that are unmatched in the industry. This tight integration between Oracle’s hardware and software improves system performance and provides better ways to access and manage information, all at a lower total cost of ownership. And because Oracle systems are built on open standards, they can be deployed in the datacenter as individual components, or as solutions that are integrated from applications to disk.</a:t>
            </a:r>
          </a:p>
          <a:p>
            <a:endParaRPr lang="en-US" altLang="en-US" smtClean="0">
              <a:ea typeface="ヒラギノ角ゴ Pro W3"/>
              <a:cs typeface="ヒラギノ角ゴ Pro W3"/>
            </a:endParaRPr>
          </a:p>
          <a:p>
            <a:pPr>
              <a:buFontTx/>
              <a:buChar char="•"/>
            </a:pPr>
            <a:r>
              <a:rPr lang="en-US" altLang="en-US" smtClean="0">
                <a:ea typeface="ヒラギノ角ゴ Pro W3"/>
                <a:cs typeface="ヒラギノ角ゴ Pro W3"/>
              </a:rPr>
              <a:t>Integration is driven by </a:t>
            </a:r>
            <a:r>
              <a:rPr lang="en-US" altLang="en-US" smtClean="0">
                <a:solidFill>
                  <a:schemeClr val="tx2"/>
                </a:solidFill>
                <a:ea typeface="ヒラギノ角ゴ Pro W3"/>
                <a:cs typeface="ヒラギノ角ゴ Pro W3"/>
              </a:rPr>
              <a:t>Organizational Alignment </a:t>
            </a:r>
          </a:p>
          <a:p>
            <a:pPr lvl="1">
              <a:buFontTx/>
              <a:buChar char="•"/>
            </a:pPr>
            <a:r>
              <a:rPr lang="en-US" altLang="en-US" smtClean="0">
                <a:solidFill>
                  <a:srgbClr val="000000"/>
                </a:solidFill>
                <a:ea typeface="MS PGothic" panose="020B0600070205080204" pitchFamily="34" charset="-128"/>
              </a:rPr>
              <a:t>Common Goals and Priorities are shared by the Teams</a:t>
            </a:r>
          </a:p>
          <a:p>
            <a:pPr lvl="1">
              <a:buFontTx/>
              <a:buChar char="•"/>
            </a:pPr>
            <a:r>
              <a:rPr lang="en-US" altLang="en-US" smtClean="0">
                <a:solidFill>
                  <a:srgbClr val="FF0000"/>
                </a:solidFill>
                <a:ea typeface="MS PGothic" panose="020B0600070205080204" pitchFamily="34" charset="-128"/>
              </a:rPr>
              <a:t>Direct Collaboration</a:t>
            </a:r>
            <a:r>
              <a:rPr lang="en-US" altLang="en-US" smtClean="0">
                <a:ea typeface="MS PGothic" panose="020B0600070205080204" pitchFamily="34" charset="-128"/>
              </a:rPr>
              <a:t> of Engineering Teams enables </a:t>
            </a:r>
            <a:r>
              <a:rPr lang="en-US" altLang="en-US" smtClean="0">
                <a:solidFill>
                  <a:srgbClr val="FF0000"/>
                </a:solidFill>
                <a:ea typeface="MS PGothic" panose="020B0600070205080204" pitchFamily="34" charset="-128"/>
              </a:rPr>
              <a:t>Greater Ability to Share Core IP </a:t>
            </a:r>
            <a:r>
              <a:rPr lang="en-US" altLang="en-US" smtClean="0">
                <a:solidFill>
                  <a:srgbClr val="000000"/>
                </a:solidFill>
                <a:ea typeface="MS PGothic" panose="020B0600070205080204" pitchFamily="34" charset="-128"/>
              </a:rPr>
              <a:t>across products</a:t>
            </a:r>
          </a:p>
          <a:p>
            <a:pPr lvl="1">
              <a:buFontTx/>
              <a:buChar char="•"/>
            </a:pPr>
            <a:r>
              <a:rPr lang="en-US" altLang="en-US" smtClean="0">
                <a:solidFill>
                  <a:srgbClr val="000000"/>
                </a:solidFill>
                <a:ea typeface="MS PGothic" panose="020B0600070205080204" pitchFamily="34" charset="-128"/>
              </a:rPr>
              <a:t>No NDA, No Attorneys, No Law Firms</a:t>
            </a:r>
          </a:p>
          <a:p>
            <a:pPr lvl="1">
              <a:buFontTx/>
              <a:buChar char="•"/>
            </a:pPr>
            <a:r>
              <a:rPr lang="en-US" altLang="en-US" smtClean="0">
                <a:solidFill>
                  <a:srgbClr val="000000"/>
                </a:solidFill>
                <a:ea typeface="MS PGothic" panose="020B0600070205080204" pitchFamily="34" charset="-128"/>
              </a:rPr>
              <a:t>No Intermediate contacts, No Alliance Managers</a:t>
            </a:r>
          </a:p>
          <a:p>
            <a:pPr lvl="1">
              <a:buFontTx/>
              <a:buChar char="•"/>
            </a:pPr>
            <a:r>
              <a:rPr lang="en-US" altLang="en-US" smtClean="0">
                <a:ea typeface="MS PGothic" panose="020B0600070205080204" pitchFamily="34" charset="-128"/>
              </a:rPr>
              <a:t>Organizational Alignment enables </a:t>
            </a:r>
            <a:r>
              <a:rPr lang="en-US" altLang="en-US" smtClean="0">
                <a:solidFill>
                  <a:srgbClr val="FF0000"/>
                </a:solidFill>
                <a:ea typeface="MS PGothic" panose="020B0600070205080204" pitchFamily="34" charset="-128"/>
              </a:rPr>
              <a:t>Faster Innovation and Integration </a:t>
            </a:r>
            <a:endParaRPr lang="en-US" altLang="en-US" smtClean="0">
              <a:solidFill>
                <a:srgbClr val="000000"/>
              </a:solidFill>
              <a:ea typeface="MS PGothic" panose="020B0600070205080204" pitchFamily="34" charset="-128"/>
            </a:endParaRPr>
          </a:p>
          <a:p>
            <a:endParaRPr lang="en-US" altLang="en-US" smtClean="0">
              <a:ea typeface="MS PGothic" panose="020B0600070205080204" pitchFamily="34" charset="-128"/>
            </a:endParaRPr>
          </a:p>
          <a:p>
            <a:r>
              <a:rPr lang="en-US" altLang="en-US" smtClean="0">
                <a:ea typeface="ヒラギノ角ゴ Pro W3"/>
                <a:cs typeface="ヒラギノ角ゴ Pro W3"/>
              </a:rPr>
              <a:t>Optimization </a:t>
            </a:r>
            <a:r>
              <a:rPr lang="en-US" altLang="en-US" smtClean="0">
                <a:solidFill>
                  <a:srgbClr val="FF0000"/>
                </a:solidFill>
                <a:ea typeface="ヒラギノ角ゴ Pro W3"/>
                <a:cs typeface="ヒラギノ角ゴ Pro W3"/>
              </a:rPr>
              <a:t>across the Full Stack</a:t>
            </a:r>
          </a:p>
          <a:p>
            <a:pPr lvl="1"/>
            <a:r>
              <a:rPr lang="en-US" altLang="en-US" smtClean="0">
                <a:ea typeface="MS PGothic" panose="020B0600070205080204" pitchFamily="34" charset="-128"/>
              </a:rPr>
              <a:t>Optimization from Applications down to underlying Hardware</a:t>
            </a:r>
          </a:p>
          <a:p>
            <a:pPr lvl="1"/>
            <a:r>
              <a:rPr lang="en-US" altLang="en-US" smtClean="0">
                <a:ea typeface="MS PGothic" panose="020B0600070205080204" pitchFamily="34" charset="-128"/>
              </a:rPr>
              <a:t>We make sure that </a:t>
            </a:r>
            <a:r>
              <a:rPr lang="en-US" altLang="en-US" smtClean="0">
                <a:solidFill>
                  <a:srgbClr val="FF0000"/>
                </a:solidFill>
                <a:ea typeface="MS PGothic" panose="020B0600070205080204" pitchFamily="34" charset="-128"/>
              </a:rPr>
              <a:t>Software takes full advantage of unique features in Oracle Hardware </a:t>
            </a:r>
            <a:r>
              <a:rPr lang="en-US" altLang="en-US" smtClean="0">
                <a:ea typeface="MS PGothic" panose="020B0600070205080204" pitchFamily="34" charset="-128"/>
              </a:rPr>
              <a:t>(ILOM, SSD, ARC, L2ARC) while leveraging open standards and fully supporting other vendors</a:t>
            </a:r>
          </a:p>
          <a:p>
            <a:pPr lvl="1"/>
            <a:r>
              <a:rPr lang="en-US" altLang="en-US" smtClean="0">
                <a:ea typeface="MS PGothic" panose="020B0600070205080204" pitchFamily="34" charset="-128"/>
              </a:rPr>
              <a:t>Oracle is the one single vendor that can do all that</a:t>
            </a:r>
          </a:p>
          <a:p>
            <a:pPr lvl="1"/>
            <a:r>
              <a:rPr lang="en-US" altLang="en-US" smtClean="0">
                <a:ea typeface="MS PGothic" panose="020B0600070205080204" pitchFamily="34" charset="-128"/>
              </a:rPr>
              <a:t>In particular, the Oracle Snap Manager Utility uniquely takes advantage of Sun ZFS Storage Appliance features such Snaps, Clones, Replication, integrated interface to Oracle Database, DataGuard delivering dramatically improved results.</a:t>
            </a:r>
          </a:p>
          <a:p>
            <a:pPr lvl="1"/>
            <a:endParaRPr lang="en-US" altLang="en-US" smtClean="0">
              <a:ea typeface="MS PGothic" panose="020B0600070205080204" pitchFamily="34" charset="-128"/>
            </a:endParaRPr>
          </a:p>
          <a:p>
            <a:r>
              <a:rPr lang="en-US" altLang="en-US" smtClean="0">
                <a:ea typeface="ヒラギノ角ゴ Pro W3"/>
                <a:cs typeface="ヒラギノ角ゴ Pro W3"/>
              </a:rPr>
              <a:t>Synchronization Hardware and Software Release Schedules</a:t>
            </a:r>
          </a:p>
          <a:p>
            <a:pPr lvl="1"/>
            <a:r>
              <a:rPr lang="en-US" altLang="en-US" smtClean="0">
                <a:ea typeface="MS PGothic" panose="020B0600070205080204" pitchFamily="34" charset="-128"/>
              </a:rPr>
              <a:t>No compatibility issues during deployment</a:t>
            </a:r>
          </a:p>
          <a:p>
            <a:pPr lvl="1"/>
            <a:r>
              <a:rPr lang="en-US" altLang="en-US" smtClean="0">
                <a:ea typeface="MS PGothic" panose="020B0600070205080204" pitchFamily="34" charset="-128"/>
              </a:rPr>
              <a:t>Patches and Updates will not break Customer Deployments</a:t>
            </a:r>
          </a:p>
          <a:p>
            <a:pPr lvl="1"/>
            <a:endParaRPr lang="en-US" altLang="en-US" smtClean="0">
              <a:ea typeface="MS PGothic" panose="020B0600070205080204" pitchFamily="34" charset="-128"/>
            </a:endParaRPr>
          </a:p>
          <a:p>
            <a:pPr lvl="1"/>
            <a:r>
              <a:rPr lang="en-US" altLang="en-US" smtClean="0">
                <a:ea typeface="MS PGothic" panose="020B0600070205080204" pitchFamily="34" charset="-128"/>
              </a:rPr>
              <a:t>As such, since the entire IT architecture is engineered to work together, administration and maintenance is also engineered to minimize risk and enhance system maintenance procedures. </a:t>
            </a:r>
          </a:p>
          <a:p>
            <a:pPr lvl="1"/>
            <a:r>
              <a:rPr lang="en-US" altLang="en-US" smtClean="0">
                <a:ea typeface="MS PGothic" panose="020B0600070205080204" pitchFamily="34" charset="-128"/>
              </a:rPr>
              <a:t>.</a:t>
            </a:r>
          </a:p>
          <a:p>
            <a:endParaRPr lang="en-US" altLang="en-US" smtClean="0">
              <a:ea typeface="MS PGothic" panose="020B0600070205080204" pitchFamily="34" charset="-128"/>
            </a:endParaRPr>
          </a:p>
          <a:p>
            <a:endParaRPr lang="en-US" altLang="en-US" smtClean="0">
              <a:ea typeface="MS PGothic" panose="020B0600070205080204" pitchFamily="34" charset="-128"/>
            </a:endParaRPr>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b="1">
                <a:solidFill>
                  <a:schemeClr val="tx1"/>
                </a:solidFill>
                <a:latin typeface="Arial" panose="020B0604020202020204" pitchFamily="34" charset="0"/>
              </a:defRPr>
            </a:lvl1pPr>
            <a:lvl2pPr marL="742950" indent="-285750" defTabSz="966788">
              <a:defRPr sz="2000" b="1">
                <a:solidFill>
                  <a:schemeClr val="tx1"/>
                </a:solidFill>
                <a:latin typeface="Arial" panose="020B0604020202020204" pitchFamily="34" charset="0"/>
              </a:defRPr>
            </a:lvl2pPr>
            <a:lvl3pPr marL="1143000" indent="-228600" defTabSz="966788">
              <a:defRPr sz="2000" b="1">
                <a:solidFill>
                  <a:schemeClr val="tx1"/>
                </a:solidFill>
                <a:latin typeface="Arial" panose="020B0604020202020204" pitchFamily="34" charset="0"/>
              </a:defRPr>
            </a:lvl3pPr>
            <a:lvl4pPr marL="1600200" indent="-228600" defTabSz="966788">
              <a:defRPr sz="2000" b="1">
                <a:solidFill>
                  <a:schemeClr val="tx1"/>
                </a:solidFill>
                <a:latin typeface="Arial" panose="020B0604020202020204" pitchFamily="34" charset="0"/>
              </a:defRPr>
            </a:lvl4pPr>
            <a:lvl5pPr marL="2057400" indent="-228600" defTabSz="966788">
              <a:defRPr sz="2000" b="1">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2000" b="1">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2000" b="1">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2000" b="1">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2000" b="1">
                <a:solidFill>
                  <a:schemeClr val="tx1"/>
                </a:solidFill>
                <a:latin typeface="Arial" panose="020B0604020202020204" pitchFamily="34" charset="0"/>
              </a:defRPr>
            </a:lvl9pPr>
          </a:lstStyle>
          <a:p>
            <a:fld id="{3BC571FC-A580-48AD-B735-4BDD5EE2E327}" type="slidenum">
              <a:rPr lang="en-US" altLang="en-US" sz="1300" b="0" smtClean="0">
                <a:solidFill>
                  <a:prstClr val="black"/>
                </a:solidFill>
                <a:latin typeface="Times" panose="02020603050405020304" pitchFamily="18" charset="0"/>
              </a:rPr>
              <a:pPr/>
              <a:t>12</a:t>
            </a:fld>
            <a:endParaRPr lang="en-US" altLang="en-US" sz="1300" b="0" smtClean="0">
              <a:solidFill>
                <a:prstClr val="black"/>
              </a:solidFill>
              <a:latin typeface="Times" panose="02020603050405020304" pitchFamily="18" charset="0"/>
            </a:endParaRPr>
          </a:p>
        </p:txBody>
      </p:sp>
    </p:spTree>
    <p:extLst>
      <p:ext uri="{BB962C8B-B14F-4D97-AF65-F5344CB8AC3E}">
        <p14:creationId xmlns:p14="http://schemas.microsoft.com/office/powerpoint/2010/main" val="386909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xfrm>
            <a:off x="406400" y="696913"/>
            <a:ext cx="6197600" cy="3486150"/>
          </a:xfrm>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r>
              <a:rPr lang="en-US" b="1" dirty="0"/>
              <a:t>Engineered Systems</a:t>
            </a:r>
          </a:p>
          <a:p>
            <a:pPr marL="579123" lvl="1" indent="-113236">
              <a:lnSpc>
                <a:spcPct val="90000"/>
              </a:lnSpc>
              <a:buFont typeface="Arial" pitchFamily="34" charset="0"/>
              <a:buChar char="•"/>
            </a:pPr>
            <a:r>
              <a:rPr lang="en-US" b="1" dirty="0" err="1"/>
              <a:t>Exadata</a:t>
            </a:r>
            <a:endParaRPr lang="en-US" b="1" dirty="0"/>
          </a:p>
          <a:p>
            <a:pPr marL="579123" lvl="1" indent="-113236">
              <a:lnSpc>
                <a:spcPct val="90000"/>
              </a:lnSpc>
              <a:buFont typeface="Arial" pitchFamily="34" charset="0"/>
              <a:buChar char="•"/>
            </a:pPr>
            <a:r>
              <a:rPr lang="en-US" b="1" dirty="0" err="1"/>
              <a:t>Exalogic</a:t>
            </a:r>
            <a:endParaRPr lang="en-US" b="1" dirty="0"/>
          </a:p>
          <a:p>
            <a:pPr marL="579123" lvl="1" indent="-113236">
              <a:lnSpc>
                <a:spcPct val="90000"/>
              </a:lnSpc>
              <a:buFont typeface="Arial" pitchFamily="34" charset="0"/>
              <a:buChar char="•"/>
            </a:pPr>
            <a:r>
              <a:rPr lang="en-US" b="1" dirty="0" err="1"/>
              <a:t>Supercluster</a:t>
            </a:r>
            <a:endParaRPr lang="en-US" b="1" dirty="0"/>
          </a:p>
          <a:p>
            <a:pPr>
              <a:lnSpc>
                <a:spcPct val="90000"/>
              </a:lnSpc>
            </a:pPr>
            <a:r>
              <a:rPr lang="en-US" b="1" dirty="0"/>
              <a:t>Software</a:t>
            </a:r>
          </a:p>
          <a:p>
            <a:pPr marL="579123" lvl="1" indent="-113236">
              <a:lnSpc>
                <a:spcPct val="90000"/>
              </a:lnSpc>
              <a:buFont typeface="Arial" pitchFamily="34" charset="0"/>
              <a:buChar char="•"/>
            </a:pPr>
            <a:r>
              <a:rPr lang="en-US" b="1" dirty="0" err="1"/>
              <a:t>WebLogic</a:t>
            </a:r>
            <a:r>
              <a:rPr lang="en-US" b="1" dirty="0"/>
              <a:t> Suite (</a:t>
            </a:r>
            <a:r>
              <a:rPr lang="en-US" b="1" dirty="0" err="1"/>
              <a:t>WebLogic</a:t>
            </a:r>
            <a:r>
              <a:rPr lang="en-US" b="1" dirty="0"/>
              <a:t> Server, Coherence)</a:t>
            </a:r>
          </a:p>
          <a:p>
            <a:pPr marL="579123" lvl="1" indent="-113236">
              <a:lnSpc>
                <a:spcPct val="90000"/>
              </a:lnSpc>
              <a:buFont typeface="Arial" pitchFamily="34" charset="0"/>
              <a:buChar char="•"/>
            </a:pPr>
            <a:r>
              <a:rPr lang="en-US" b="1" dirty="0"/>
              <a:t>Associated management components</a:t>
            </a:r>
          </a:p>
          <a:p>
            <a:pPr marL="1045010" lvl="2" indent="-113236">
              <a:lnSpc>
                <a:spcPct val="90000"/>
              </a:lnSpc>
              <a:buFont typeface="Arial" pitchFamily="34" charset="0"/>
              <a:buChar char="•"/>
            </a:pPr>
            <a:r>
              <a:rPr lang="en-US" dirty="0"/>
              <a:t>WLS Management Pack</a:t>
            </a:r>
          </a:p>
          <a:p>
            <a:pPr marL="1045010" lvl="2" indent="-113236">
              <a:lnSpc>
                <a:spcPct val="90000"/>
              </a:lnSpc>
              <a:buFont typeface="Arial" pitchFamily="34" charset="0"/>
              <a:buChar char="•"/>
            </a:pPr>
            <a:r>
              <a:rPr lang="en-US" dirty="0"/>
              <a:t>Cloud Management Pack</a:t>
            </a:r>
          </a:p>
          <a:p>
            <a:pPr marL="1045010" lvl="2" indent="-113236">
              <a:lnSpc>
                <a:spcPct val="90000"/>
              </a:lnSpc>
              <a:buFont typeface="Arial" pitchFamily="34" charset="0"/>
              <a:buChar char="•"/>
            </a:pPr>
            <a:r>
              <a:rPr lang="en-US" dirty="0"/>
              <a:t>Coherence Management Pack</a:t>
            </a:r>
          </a:p>
          <a:p>
            <a:pPr>
              <a:lnSpc>
                <a:spcPct val="90000"/>
              </a:lnSpc>
            </a:pPr>
            <a:r>
              <a:rPr lang="en-US" b="1" dirty="0"/>
              <a:t>Delivered</a:t>
            </a:r>
          </a:p>
          <a:p>
            <a:pPr marL="579123" lvl="1" indent="-113236">
              <a:lnSpc>
                <a:spcPct val="90000"/>
              </a:lnSpc>
              <a:buFont typeface="Arial" pitchFamily="34" charset="0"/>
              <a:buChar char="•"/>
            </a:pPr>
            <a:r>
              <a:rPr lang="en-US" b="1" dirty="0"/>
              <a:t>Easily allowing customers becomes an internal service provider</a:t>
            </a:r>
          </a:p>
          <a:p>
            <a:pPr marL="579123" lvl="1" indent="-113236">
              <a:lnSpc>
                <a:spcPct val="90000"/>
              </a:lnSpc>
              <a:buFont typeface="Arial" pitchFamily="34" charset="0"/>
              <a:buChar char="•"/>
            </a:pPr>
            <a:r>
              <a:rPr lang="en-US" b="1" dirty="0"/>
              <a:t>Minimizing both </a:t>
            </a:r>
            <a:r>
              <a:rPr lang="en-US" b="1" dirty="0" err="1"/>
              <a:t>CapEx</a:t>
            </a:r>
            <a:r>
              <a:rPr lang="en-US" b="1" dirty="0"/>
              <a:t> and </a:t>
            </a:r>
            <a:r>
              <a:rPr lang="en-US" b="1" dirty="0" err="1"/>
              <a:t>OpEx</a:t>
            </a:r>
            <a:r>
              <a:rPr lang="en-US" b="1" dirty="0"/>
              <a:t> equation</a:t>
            </a:r>
          </a:p>
          <a:p>
            <a:pPr marL="579123" lvl="1" indent="-113236">
              <a:lnSpc>
                <a:spcPct val="90000"/>
              </a:lnSpc>
              <a:buFont typeface="Arial" pitchFamily="34" charset="0"/>
              <a:buChar char="•"/>
            </a:pPr>
            <a:endParaRPr lang="en-US" b="1" dirty="0"/>
          </a:p>
          <a:p>
            <a:endParaRPr lang="en-US" dirty="0" smtClean="0"/>
          </a:p>
          <a:p>
            <a:pPr>
              <a:lnSpc>
                <a:spcPct val="90000"/>
              </a:lnSpc>
            </a:pPr>
            <a:r>
              <a:rPr lang="en-US" b="1" dirty="0"/>
              <a:t>Infrastructure Services</a:t>
            </a:r>
          </a:p>
          <a:p>
            <a:pPr marL="579123" lvl="1" indent="-113236">
              <a:lnSpc>
                <a:spcPct val="90000"/>
              </a:lnSpc>
              <a:buFont typeface="Arial" pitchFamily="34" charset="0"/>
              <a:buChar char="•"/>
            </a:pPr>
            <a:r>
              <a:rPr lang="en-US" b="1" dirty="0"/>
              <a:t>Compute</a:t>
            </a:r>
          </a:p>
          <a:p>
            <a:pPr marL="579123" lvl="1" indent="-113236">
              <a:lnSpc>
                <a:spcPct val="90000"/>
              </a:lnSpc>
              <a:buFont typeface="Arial" pitchFamily="34" charset="0"/>
              <a:buChar char="•"/>
            </a:pPr>
            <a:r>
              <a:rPr lang="en-US" b="1" dirty="0"/>
              <a:t>Storage</a:t>
            </a:r>
          </a:p>
          <a:p>
            <a:pPr>
              <a:lnSpc>
                <a:spcPct val="90000"/>
              </a:lnSpc>
            </a:pPr>
            <a:r>
              <a:rPr lang="en-US" b="1" dirty="0"/>
              <a:t>Platform Services</a:t>
            </a:r>
          </a:p>
          <a:p>
            <a:pPr marL="579123" lvl="1" indent="-113236">
              <a:lnSpc>
                <a:spcPct val="90000"/>
              </a:lnSpc>
              <a:buFont typeface="Arial" pitchFamily="34" charset="0"/>
              <a:buChar char="•"/>
            </a:pPr>
            <a:r>
              <a:rPr lang="en-US" b="1" dirty="0"/>
              <a:t>Database Cloud Service</a:t>
            </a:r>
          </a:p>
          <a:p>
            <a:pPr marL="579123" lvl="1" indent="-113236">
              <a:lnSpc>
                <a:spcPct val="90000"/>
              </a:lnSpc>
              <a:buFont typeface="Arial" pitchFamily="34" charset="0"/>
              <a:buChar char="•"/>
            </a:pPr>
            <a:r>
              <a:rPr lang="en-US" b="1" dirty="0"/>
              <a:t>Java Cloud Service</a:t>
            </a:r>
          </a:p>
          <a:p>
            <a:pPr>
              <a:lnSpc>
                <a:spcPct val="90000"/>
              </a:lnSpc>
            </a:pPr>
            <a:r>
              <a:rPr lang="en-US" b="1" dirty="0"/>
              <a:t>Delivered</a:t>
            </a:r>
          </a:p>
          <a:p>
            <a:pPr marL="579123" lvl="1" indent="-113236">
              <a:lnSpc>
                <a:spcPct val="90000"/>
              </a:lnSpc>
              <a:buFont typeface="Arial" pitchFamily="34" charset="0"/>
              <a:buChar char="•"/>
            </a:pPr>
            <a:r>
              <a:rPr lang="en-US" b="1" dirty="0"/>
              <a:t>Subscription model</a:t>
            </a:r>
          </a:p>
          <a:p>
            <a:pPr marL="579123" lvl="1" indent="-113236">
              <a:lnSpc>
                <a:spcPct val="90000"/>
              </a:lnSpc>
              <a:buFont typeface="Arial" pitchFamily="34" charset="0"/>
              <a:buChar char="•"/>
            </a:pPr>
            <a:r>
              <a:rPr lang="en-US" b="1" dirty="0"/>
              <a:t>Eliminating </a:t>
            </a:r>
            <a:r>
              <a:rPr lang="en-US" b="1" dirty="0" err="1"/>
              <a:t>CapEx</a:t>
            </a:r>
            <a:r>
              <a:rPr lang="en-US" b="1" dirty="0"/>
              <a:t> Expense</a:t>
            </a:r>
          </a:p>
          <a:p>
            <a:endParaRPr lang="en-US" dirty="0" smtClean="0">
              <a:latin typeface="Arial" pitchFamily="34" charset="0"/>
              <a:ea typeface="ＭＳ Ｐゴシック" pitchFamily="34" charset="-128"/>
            </a:endParaRPr>
          </a:p>
        </p:txBody>
      </p:sp>
    </p:spTree>
    <p:extLst>
      <p:ext uri="{BB962C8B-B14F-4D97-AF65-F5344CB8AC3E}">
        <p14:creationId xmlns:p14="http://schemas.microsoft.com/office/powerpoint/2010/main" val="894724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solidFill>
                  <a:prstClr val="black"/>
                </a:solidFill>
              </a:rPr>
              <a:pPr>
                <a:defRPr/>
              </a:pPr>
              <a:t>14</a:t>
            </a:fld>
            <a:endParaRPr lang="en-US" dirty="0">
              <a:solidFill>
                <a:prstClr val="black"/>
              </a:solidFill>
            </a:endParaRPr>
          </a:p>
        </p:txBody>
      </p:sp>
    </p:spTree>
    <p:extLst>
      <p:ext uri="{BB962C8B-B14F-4D97-AF65-F5344CB8AC3E}">
        <p14:creationId xmlns:p14="http://schemas.microsoft.com/office/powerpoint/2010/main" val="1960692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xfrm>
            <a:off x="406400" y="696913"/>
            <a:ext cx="6197600" cy="3486150"/>
          </a:xfrm>
          <a:ln/>
        </p:spPr>
      </p:sp>
      <p:sp>
        <p:nvSpPr>
          <p:cNvPr id="1105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r>
              <a:rPr lang="en-US" b="1" dirty="0"/>
              <a:t>Engineered Systems</a:t>
            </a:r>
          </a:p>
          <a:p>
            <a:pPr marL="579123" lvl="1" indent="-113236">
              <a:lnSpc>
                <a:spcPct val="90000"/>
              </a:lnSpc>
              <a:buFont typeface="Arial" pitchFamily="34" charset="0"/>
              <a:buChar char="•"/>
            </a:pPr>
            <a:r>
              <a:rPr lang="en-US" b="1" dirty="0" err="1"/>
              <a:t>Exadata</a:t>
            </a:r>
            <a:endParaRPr lang="en-US" b="1" dirty="0"/>
          </a:p>
          <a:p>
            <a:pPr marL="579123" lvl="1" indent="-113236">
              <a:lnSpc>
                <a:spcPct val="90000"/>
              </a:lnSpc>
              <a:buFont typeface="Arial" pitchFamily="34" charset="0"/>
              <a:buChar char="•"/>
            </a:pPr>
            <a:r>
              <a:rPr lang="en-US" b="1" dirty="0" err="1"/>
              <a:t>Exalogic</a:t>
            </a:r>
            <a:endParaRPr lang="en-US" b="1" dirty="0"/>
          </a:p>
          <a:p>
            <a:pPr marL="579123" lvl="1" indent="-113236">
              <a:lnSpc>
                <a:spcPct val="90000"/>
              </a:lnSpc>
              <a:buFont typeface="Arial" pitchFamily="34" charset="0"/>
              <a:buChar char="•"/>
            </a:pPr>
            <a:r>
              <a:rPr lang="en-US" b="1" dirty="0" err="1"/>
              <a:t>Supercluster</a:t>
            </a:r>
            <a:endParaRPr lang="en-US" b="1" dirty="0"/>
          </a:p>
          <a:p>
            <a:pPr>
              <a:lnSpc>
                <a:spcPct val="90000"/>
              </a:lnSpc>
            </a:pPr>
            <a:r>
              <a:rPr lang="en-US" b="1" dirty="0"/>
              <a:t>Software</a:t>
            </a:r>
          </a:p>
          <a:p>
            <a:pPr marL="579123" lvl="1" indent="-113236">
              <a:lnSpc>
                <a:spcPct val="90000"/>
              </a:lnSpc>
              <a:buFont typeface="Arial" pitchFamily="34" charset="0"/>
              <a:buChar char="•"/>
            </a:pPr>
            <a:r>
              <a:rPr lang="en-US" b="1" dirty="0" err="1"/>
              <a:t>WebLogic</a:t>
            </a:r>
            <a:r>
              <a:rPr lang="en-US" b="1" dirty="0"/>
              <a:t> Suite (</a:t>
            </a:r>
            <a:r>
              <a:rPr lang="en-US" b="1" dirty="0" err="1"/>
              <a:t>WebLogic</a:t>
            </a:r>
            <a:r>
              <a:rPr lang="en-US" b="1" dirty="0"/>
              <a:t> Server, Coherence)</a:t>
            </a:r>
          </a:p>
          <a:p>
            <a:pPr marL="579123" lvl="1" indent="-113236">
              <a:lnSpc>
                <a:spcPct val="90000"/>
              </a:lnSpc>
              <a:buFont typeface="Arial" pitchFamily="34" charset="0"/>
              <a:buChar char="•"/>
            </a:pPr>
            <a:r>
              <a:rPr lang="en-US" b="1" dirty="0"/>
              <a:t>Associated management components</a:t>
            </a:r>
          </a:p>
          <a:p>
            <a:pPr marL="1045010" lvl="2" indent="-113236">
              <a:lnSpc>
                <a:spcPct val="90000"/>
              </a:lnSpc>
              <a:buFont typeface="Arial" pitchFamily="34" charset="0"/>
              <a:buChar char="•"/>
            </a:pPr>
            <a:r>
              <a:rPr lang="en-US" dirty="0"/>
              <a:t>WLS Management Pack</a:t>
            </a:r>
          </a:p>
          <a:p>
            <a:pPr marL="1045010" lvl="2" indent="-113236">
              <a:lnSpc>
                <a:spcPct val="90000"/>
              </a:lnSpc>
              <a:buFont typeface="Arial" pitchFamily="34" charset="0"/>
              <a:buChar char="•"/>
            </a:pPr>
            <a:r>
              <a:rPr lang="en-US" dirty="0"/>
              <a:t>Cloud Management Pack</a:t>
            </a:r>
          </a:p>
          <a:p>
            <a:pPr marL="1045010" lvl="2" indent="-113236">
              <a:lnSpc>
                <a:spcPct val="90000"/>
              </a:lnSpc>
              <a:buFont typeface="Arial" pitchFamily="34" charset="0"/>
              <a:buChar char="•"/>
            </a:pPr>
            <a:r>
              <a:rPr lang="en-US" dirty="0"/>
              <a:t>Coherence Management Pack</a:t>
            </a:r>
          </a:p>
          <a:p>
            <a:pPr>
              <a:lnSpc>
                <a:spcPct val="90000"/>
              </a:lnSpc>
            </a:pPr>
            <a:r>
              <a:rPr lang="en-US" b="1" dirty="0"/>
              <a:t>Delivered</a:t>
            </a:r>
          </a:p>
          <a:p>
            <a:pPr marL="579123" lvl="1" indent="-113236">
              <a:lnSpc>
                <a:spcPct val="90000"/>
              </a:lnSpc>
              <a:buFont typeface="Arial" pitchFamily="34" charset="0"/>
              <a:buChar char="•"/>
            </a:pPr>
            <a:r>
              <a:rPr lang="en-US" b="1" dirty="0"/>
              <a:t>Easily allowing customers becomes an internal service provider</a:t>
            </a:r>
          </a:p>
          <a:p>
            <a:pPr marL="579123" lvl="1" indent="-113236">
              <a:lnSpc>
                <a:spcPct val="90000"/>
              </a:lnSpc>
              <a:buFont typeface="Arial" pitchFamily="34" charset="0"/>
              <a:buChar char="•"/>
            </a:pPr>
            <a:r>
              <a:rPr lang="en-US" b="1" dirty="0"/>
              <a:t>Minimizing both </a:t>
            </a:r>
            <a:r>
              <a:rPr lang="en-US" b="1" dirty="0" err="1"/>
              <a:t>CapEx</a:t>
            </a:r>
            <a:r>
              <a:rPr lang="en-US" b="1" dirty="0"/>
              <a:t> and </a:t>
            </a:r>
            <a:r>
              <a:rPr lang="en-US" b="1" dirty="0" err="1"/>
              <a:t>OpEx</a:t>
            </a:r>
            <a:r>
              <a:rPr lang="en-US" b="1" dirty="0"/>
              <a:t> equation</a:t>
            </a:r>
          </a:p>
          <a:p>
            <a:pPr marL="579123" lvl="1" indent="-113236">
              <a:lnSpc>
                <a:spcPct val="90000"/>
              </a:lnSpc>
              <a:buFont typeface="Arial" pitchFamily="34" charset="0"/>
              <a:buChar char="•"/>
            </a:pPr>
            <a:endParaRPr lang="en-US" b="1" dirty="0"/>
          </a:p>
          <a:p>
            <a:endParaRPr lang="en-US" dirty="0" smtClean="0"/>
          </a:p>
          <a:p>
            <a:pPr>
              <a:lnSpc>
                <a:spcPct val="90000"/>
              </a:lnSpc>
            </a:pPr>
            <a:r>
              <a:rPr lang="en-US" b="1" dirty="0"/>
              <a:t>Infrastructure Services</a:t>
            </a:r>
          </a:p>
          <a:p>
            <a:pPr marL="579123" lvl="1" indent="-113236">
              <a:lnSpc>
                <a:spcPct val="90000"/>
              </a:lnSpc>
              <a:buFont typeface="Arial" pitchFamily="34" charset="0"/>
              <a:buChar char="•"/>
            </a:pPr>
            <a:r>
              <a:rPr lang="en-US" b="1" dirty="0"/>
              <a:t>Compute</a:t>
            </a:r>
          </a:p>
          <a:p>
            <a:pPr marL="579123" lvl="1" indent="-113236">
              <a:lnSpc>
                <a:spcPct val="90000"/>
              </a:lnSpc>
              <a:buFont typeface="Arial" pitchFamily="34" charset="0"/>
              <a:buChar char="•"/>
            </a:pPr>
            <a:r>
              <a:rPr lang="en-US" b="1" dirty="0"/>
              <a:t>Storage</a:t>
            </a:r>
          </a:p>
          <a:p>
            <a:pPr>
              <a:lnSpc>
                <a:spcPct val="90000"/>
              </a:lnSpc>
            </a:pPr>
            <a:r>
              <a:rPr lang="en-US" b="1" dirty="0"/>
              <a:t>Platform Services</a:t>
            </a:r>
          </a:p>
          <a:p>
            <a:pPr marL="579123" lvl="1" indent="-113236">
              <a:lnSpc>
                <a:spcPct val="90000"/>
              </a:lnSpc>
              <a:buFont typeface="Arial" pitchFamily="34" charset="0"/>
              <a:buChar char="•"/>
            </a:pPr>
            <a:r>
              <a:rPr lang="en-US" b="1" dirty="0"/>
              <a:t>Database Cloud Service</a:t>
            </a:r>
          </a:p>
          <a:p>
            <a:pPr marL="579123" lvl="1" indent="-113236">
              <a:lnSpc>
                <a:spcPct val="90000"/>
              </a:lnSpc>
              <a:buFont typeface="Arial" pitchFamily="34" charset="0"/>
              <a:buChar char="•"/>
            </a:pPr>
            <a:r>
              <a:rPr lang="en-US" b="1" dirty="0"/>
              <a:t>Java Cloud Service</a:t>
            </a:r>
          </a:p>
          <a:p>
            <a:pPr>
              <a:lnSpc>
                <a:spcPct val="90000"/>
              </a:lnSpc>
            </a:pPr>
            <a:r>
              <a:rPr lang="en-US" b="1" dirty="0"/>
              <a:t>Delivered</a:t>
            </a:r>
          </a:p>
          <a:p>
            <a:pPr marL="579123" lvl="1" indent="-113236">
              <a:lnSpc>
                <a:spcPct val="90000"/>
              </a:lnSpc>
              <a:buFont typeface="Arial" pitchFamily="34" charset="0"/>
              <a:buChar char="•"/>
            </a:pPr>
            <a:r>
              <a:rPr lang="en-US" b="1" dirty="0"/>
              <a:t>Subscription model</a:t>
            </a:r>
          </a:p>
          <a:p>
            <a:pPr marL="579123" lvl="1" indent="-113236">
              <a:lnSpc>
                <a:spcPct val="90000"/>
              </a:lnSpc>
              <a:buFont typeface="Arial" pitchFamily="34" charset="0"/>
              <a:buChar char="•"/>
            </a:pPr>
            <a:r>
              <a:rPr lang="en-US" b="1" dirty="0"/>
              <a:t>Eliminating </a:t>
            </a:r>
            <a:r>
              <a:rPr lang="en-US" b="1" dirty="0" err="1"/>
              <a:t>CapEx</a:t>
            </a:r>
            <a:r>
              <a:rPr lang="en-US" b="1" dirty="0"/>
              <a:t> Expense</a:t>
            </a:r>
          </a:p>
          <a:p>
            <a:endParaRPr lang="en-US" dirty="0" smtClean="0">
              <a:latin typeface="Arial" pitchFamily="34" charset="0"/>
              <a:ea typeface="ＭＳ Ｐゴシック" pitchFamily="34" charset="-128"/>
            </a:endParaRPr>
          </a:p>
        </p:txBody>
      </p:sp>
    </p:spTree>
    <p:extLst>
      <p:ext uri="{BB962C8B-B14F-4D97-AF65-F5344CB8AC3E}">
        <p14:creationId xmlns:p14="http://schemas.microsoft.com/office/powerpoint/2010/main" val="56335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6088" y="400050"/>
            <a:ext cx="4800600" cy="2701925"/>
          </a:xfrm>
        </p:spPr>
      </p:sp>
      <p:sp>
        <p:nvSpPr>
          <p:cNvPr id="3" name="Notes Placeholder 2"/>
          <p:cNvSpPr>
            <a:spLocks noGrp="1"/>
          </p:cNvSpPr>
          <p:nvPr>
            <p:ph type="body" idx="1"/>
          </p:nvPr>
        </p:nvSpPr>
        <p:spPr/>
        <p:txBody>
          <a:bodyPr>
            <a:normAutofit fontScale="77500" lnSpcReduction="20000"/>
          </a:bodyPr>
          <a:lstStyle/>
          <a:p>
            <a:r>
              <a:rPr lang="en-US" sz="1300" b="1" dirty="0" err="1"/>
              <a:t>Soundbite</a:t>
            </a:r>
            <a:r>
              <a:rPr lang="en-US" sz="1300" b="1" dirty="0"/>
              <a:t>: </a:t>
            </a:r>
          </a:p>
          <a:p>
            <a:r>
              <a:rPr lang="en-US" b="1" baseline="0" dirty="0" smtClean="0"/>
              <a:t>As a consolidation platform for OLTP databases, </a:t>
            </a:r>
            <a:r>
              <a:rPr lang="en-US" b="1" baseline="0" dirty="0" err="1" smtClean="0"/>
              <a:t>Exadata</a:t>
            </a:r>
            <a:r>
              <a:rPr lang="en-US" b="1" baseline="0" dirty="0" smtClean="0"/>
              <a:t> can consolidate 2X to 5X more databases than a very fast (non-</a:t>
            </a:r>
            <a:r>
              <a:rPr lang="en-US" b="1" baseline="0" dirty="0" err="1" smtClean="0"/>
              <a:t>Exadata</a:t>
            </a:r>
            <a:r>
              <a:rPr lang="en-US" b="1" baseline="0" dirty="0" smtClean="0"/>
              <a:t>) x86 platform (same type and number of CPUs, disks and memory). Shown here is a 4X consolidation density comparison and faster average response times for </a:t>
            </a:r>
            <a:r>
              <a:rPr lang="en-US" b="1" baseline="0" dirty="0" err="1" smtClean="0"/>
              <a:t>Exadata</a:t>
            </a:r>
            <a:r>
              <a:rPr lang="en-US" b="1" baseline="0" dirty="0" smtClean="0"/>
              <a:t>.</a:t>
            </a:r>
          </a:p>
          <a:p>
            <a:endParaRPr lang="en-US" baseline="0" dirty="0" smtClean="0"/>
          </a:p>
          <a:p>
            <a:r>
              <a:rPr lang="en-US" baseline="0" dirty="0" smtClean="0"/>
              <a:t>------------------------------------------------------------------------------------</a:t>
            </a:r>
          </a:p>
          <a:p>
            <a:r>
              <a:rPr lang="en-US" b="1" baseline="0" dirty="0" smtClean="0"/>
              <a:t>Explanation:</a:t>
            </a:r>
          </a:p>
          <a:p>
            <a:r>
              <a:rPr lang="en-US" baseline="0" dirty="0" smtClean="0"/>
              <a:t>This slide shows the results of internal testing to measure the impact of </a:t>
            </a:r>
            <a:r>
              <a:rPr lang="en-US" baseline="0" dirty="0" err="1" smtClean="0"/>
              <a:t>Exadata</a:t>
            </a:r>
            <a:r>
              <a:rPr lang="en-US" baseline="0" dirty="0" smtClean="0"/>
              <a:t>-unique features on database consolidation density and response times. It is intended to respond to customer assertions that it is more cost-effective to use a less-expensive x86 system for database consolidation than </a:t>
            </a:r>
            <a:r>
              <a:rPr lang="en-US" baseline="0" dirty="0" err="1" smtClean="0"/>
              <a:t>Exadata</a:t>
            </a:r>
            <a:r>
              <a:rPr lang="en-US" baseline="0" dirty="0" smtClean="0"/>
              <a:t>. A 4X consolidation density advantage for </a:t>
            </a:r>
            <a:r>
              <a:rPr lang="en-US" baseline="0" dirty="0" err="1" smtClean="0"/>
              <a:t>Exadata</a:t>
            </a:r>
            <a:r>
              <a:rPr lang="en-US" baseline="0" dirty="0" smtClean="0"/>
              <a:t> means that a customer would need to purchase 4X more non-</a:t>
            </a:r>
            <a:r>
              <a:rPr lang="en-US" baseline="0" dirty="0" err="1" smtClean="0"/>
              <a:t>Exadata</a:t>
            </a:r>
            <a:r>
              <a:rPr lang="en-US" baseline="0" dirty="0" smtClean="0"/>
              <a:t> x86 hardware to achieve the same consolidation as </a:t>
            </a:r>
            <a:r>
              <a:rPr lang="en-US" baseline="0" dirty="0" err="1" smtClean="0"/>
              <a:t>Exadata</a:t>
            </a:r>
            <a:r>
              <a:rPr lang="en-US" baseline="0" dirty="0" smtClean="0"/>
              <a:t>. Also, if they don’t already own the software licenses, a 4X increase in the CPUs would be a huge additional expense that would dwarf the cost of hardware. </a:t>
            </a:r>
          </a:p>
          <a:p>
            <a:endParaRPr lang="en-US" baseline="0" dirty="0" smtClean="0"/>
          </a:p>
          <a:p>
            <a:r>
              <a:rPr lang="en-US" baseline="0" dirty="0" smtClean="0"/>
              <a:t>The approach used an </a:t>
            </a:r>
            <a:r>
              <a:rPr lang="en-US" baseline="0" dirty="0" err="1" smtClean="0"/>
              <a:t>Exadata</a:t>
            </a:r>
            <a:r>
              <a:rPr lang="en-US" baseline="0" dirty="0" smtClean="0"/>
              <a:t> X4-2 full-rack system for both “bars” in the graph. The number of databases consolidated was increased until a system bottleneck was reached. The bar labeled “x86” is an approximation of a very fast x86 system – it is in fact the </a:t>
            </a:r>
            <a:r>
              <a:rPr lang="en-US" baseline="0" dirty="0" err="1" smtClean="0"/>
              <a:t>Exadata</a:t>
            </a:r>
            <a:r>
              <a:rPr lang="en-US" baseline="0" dirty="0" smtClean="0"/>
              <a:t> system with many of the </a:t>
            </a:r>
            <a:r>
              <a:rPr lang="en-US" baseline="0" dirty="0" err="1" smtClean="0"/>
              <a:t>Exadata</a:t>
            </a:r>
            <a:r>
              <a:rPr lang="en-US" baseline="0" dirty="0" smtClean="0"/>
              <a:t> features (shown in the asterisked line) disabled. Note that IB cannot be disabled, nor can the optimized drivers and scale-out architecture. In other words, if this were truly comparing </a:t>
            </a:r>
            <a:r>
              <a:rPr lang="en-US" baseline="0" dirty="0" err="1" smtClean="0"/>
              <a:t>Exadata</a:t>
            </a:r>
            <a:r>
              <a:rPr lang="en-US" baseline="0" dirty="0" smtClean="0"/>
              <a:t> to a commodity x86 system, the </a:t>
            </a:r>
            <a:r>
              <a:rPr lang="en-US" baseline="0" dirty="0" err="1" smtClean="0"/>
              <a:t>Exadata</a:t>
            </a:r>
            <a:r>
              <a:rPr lang="en-US" baseline="0" dirty="0" smtClean="0"/>
              <a:t> advantage would be even greater. </a:t>
            </a:r>
          </a:p>
          <a:p>
            <a:endParaRPr lang="en-US" baseline="0" dirty="0" smtClean="0"/>
          </a:p>
          <a:p>
            <a:r>
              <a:rPr lang="en-US" baseline="0" dirty="0" smtClean="0"/>
              <a:t>In this test, both measurements have reached a bottleneck in the system. In the case of the “x86” system, I/O is the bottleneck. In the case of </a:t>
            </a:r>
            <a:r>
              <a:rPr lang="en-US" baseline="0" dirty="0" err="1" smtClean="0"/>
              <a:t>Exadata</a:t>
            </a:r>
            <a:r>
              <a:rPr lang="en-US" baseline="0" dirty="0" smtClean="0"/>
              <a:t>, CPU is the bottleneck. A more over-subscribed test (not shown) achieved 200 consolidated databases (5X consolidation density), but with a higher average response time than the “x86” test.</a:t>
            </a:r>
          </a:p>
          <a:p>
            <a:endParaRPr lang="en-US" baseline="0" dirty="0" smtClean="0"/>
          </a:p>
          <a:p>
            <a:pPr defTabSz="966612">
              <a:spcBef>
                <a:spcPts val="0"/>
              </a:spcBef>
              <a:defRPr/>
            </a:pPr>
            <a:r>
              <a:rPr lang="en-US" baseline="0" dirty="0" smtClean="0"/>
              <a:t>This slide shows a 4x consolidation density, with even faster average response times for </a:t>
            </a:r>
            <a:r>
              <a:rPr lang="en-US" baseline="0" dirty="0" err="1" smtClean="0"/>
              <a:t>Exadata</a:t>
            </a:r>
            <a:r>
              <a:rPr lang="en-US" baseline="0" dirty="0" smtClean="0"/>
              <a:t>. Since not all OLTP workloads are the same and customers may choose to </a:t>
            </a:r>
            <a:r>
              <a:rPr lang="en-US" baseline="0" dirty="0" err="1" smtClean="0"/>
              <a:t>undersubscribe</a:t>
            </a:r>
            <a:r>
              <a:rPr lang="en-US" baseline="0" dirty="0" smtClean="0"/>
              <a:t> system resources to allow for headroom, a 2X consolidation density is a safe and very conservative comparison. At 4X consolidation density, the </a:t>
            </a:r>
            <a:r>
              <a:rPr lang="en-US" baseline="0" dirty="0" err="1" smtClean="0"/>
              <a:t>Exadata</a:t>
            </a:r>
            <a:r>
              <a:rPr lang="en-US" baseline="0" dirty="0" smtClean="0"/>
              <a:t> system was stable, though adding more databases increased the average </a:t>
            </a:r>
            <a:r>
              <a:rPr lang="en-US" baseline="0" dirty="0" err="1" smtClean="0"/>
              <a:t>txn</a:t>
            </a:r>
            <a:r>
              <a:rPr lang="en-US" baseline="0" dirty="0" smtClean="0"/>
              <a:t> response time.</a:t>
            </a:r>
          </a:p>
          <a:p>
            <a:pPr defTabSz="966612">
              <a:spcBef>
                <a:spcPts val="0"/>
              </a:spcBef>
              <a:defRPr/>
            </a:pPr>
            <a:endParaRPr lang="en-US" baseline="0" dirty="0" smtClean="0"/>
          </a:p>
          <a:p>
            <a:pPr defTabSz="966612">
              <a:spcBef>
                <a:spcPts val="0"/>
              </a:spcBef>
              <a:defRPr/>
            </a:pPr>
            <a:r>
              <a:rPr lang="en-US" dirty="0" smtClean="0"/>
              <a:t>All</a:t>
            </a:r>
            <a:r>
              <a:rPr lang="en-US" baseline="0" dirty="0" smtClean="0"/>
              <a:t> OLTP workloads use Oracle’s </a:t>
            </a:r>
            <a:r>
              <a:rPr lang="en-US" baseline="0" dirty="0" err="1" smtClean="0"/>
              <a:t>Swingbench</a:t>
            </a:r>
            <a:r>
              <a:rPr lang="en-US" baseline="0" dirty="0" smtClean="0"/>
              <a:t> tool.</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062344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xfrm>
            <a:off x="406400" y="696913"/>
            <a:ext cx="6197600" cy="3486150"/>
          </a:xfrm>
          <a:ln/>
        </p:spPr>
      </p:sp>
      <p:sp>
        <p:nvSpPr>
          <p:cNvPr id="1105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r>
              <a:rPr lang="en-US" b="1" dirty="0"/>
              <a:t>Engineered Systems</a:t>
            </a:r>
          </a:p>
          <a:p>
            <a:pPr marL="579123" lvl="1" indent="-113236">
              <a:lnSpc>
                <a:spcPct val="90000"/>
              </a:lnSpc>
              <a:buFont typeface="Arial" pitchFamily="34" charset="0"/>
              <a:buChar char="•"/>
            </a:pPr>
            <a:r>
              <a:rPr lang="en-US" b="1" dirty="0" err="1"/>
              <a:t>Exadata</a:t>
            </a:r>
            <a:endParaRPr lang="en-US" b="1" dirty="0"/>
          </a:p>
          <a:p>
            <a:pPr marL="579123" lvl="1" indent="-113236">
              <a:lnSpc>
                <a:spcPct val="90000"/>
              </a:lnSpc>
              <a:buFont typeface="Arial" pitchFamily="34" charset="0"/>
              <a:buChar char="•"/>
            </a:pPr>
            <a:r>
              <a:rPr lang="en-US" b="1" dirty="0" err="1"/>
              <a:t>Exalogic</a:t>
            </a:r>
            <a:endParaRPr lang="en-US" b="1" dirty="0"/>
          </a:p>
          <a:p>
            <a:pPr marL="579123" lvl="1" indent="-113236">
              <a:lnSpc>
                <a:spcPct val="90000"/>
              </a:lnSpc>
              <a:buFont typeface="Arial" pitchFamily="34" charset="0"/>
              <a:buChar char="•"/>
            </a:pPr>
            <a:r>
              <a:rPr lang="en-US" b="1" dirty="0" err="1"/>
              <a:t>Supercluster</a:t>
            </a:r>
            <a:endParaRPr lang="en-US" b="1" dirty="0"/>
          </a:p>
          <a:p>
            <a:pPr>
              <a:lnSpc>
                <a:spcPct val="90000"/>
              </a:lnSpc>
            </a:pPr>
            <a:r>
              <a:rPr lang="en-US" b="1" dirty="0"/>
              <a:t>Software</a:t>
            </a:r>
          </a:p>
          <a:p>
            <a:pPr marL="579123" lvl="1" indent="-113236">
              <a:lnSpc>
                <a:spcPct val="90000"/>
              </a:lnSpc>
              <a:buFont typeface="Arial" pitchFamily="34" charset="0"/>
              <a:buChar char="•"/>
            </a:pPr>
            <a:r>
              <a:rPr lang="en-US" b="1" dirty="0" err="1"/>
              <a:t>WebLogic</a:t>
            </a:r>
            <a:r>
              <a:rPr lang="en-US" b="1" dirty="0"/>
              <a:t> Suite (</a:t>
            </a:r>
            <a:r>
              <a:rPr lang="en-US" b="1" dirty="0" err="1"/>
              <a:t>WebLogic</a:t>
            </a:r>
            <a:r>
              <a:rPr lang="en-US" b="1" dirty="0"/>
              <a:t> Server, Coherence)</a:t>
            </a:r>
          </a:p>
          <a:p>
            <a:pPr marL="579123" lvl="1" indent="-113236">
              <a:lnSpc>
                <a:spcPct val="90000"/>
              </a:lnSpc>
              <a:buFont typeface="Arial" pitchFamily="34" charset="0"/>
              <a:buChar char="•"/>
            </a:pPr>
            <a:r>
              <a:rPr lang="en-US" b="1" dirty="0"/>
              <a:t>Associated management components</a:t>
            </a:r>
          </a:p>
          <a:p>
            <a:pPr marL="1045010" lvl="2" indent="-113236">
              <a:lnSpc>
                <a:spcPct val="90000"/>
              </a:lnSpc>
              <a:buFont typeface="Arial" pitchFamily="34" charset="0"/>
              <a:buChar char="•"/>
            </a:pPr>
            <a:r>
              <a:rPr lang="en-US" dirty="0"/>
              <a:t>WLS Management Pack</a:t>
            </a:r>
          </a:p>
          <a:p>
            <a:pPr marL="1045010" lvl="2" indent="-113236">
              <a:lnSpc>
                <a:spcPct val="90000"/>
              </a:lnSpc>
              <a:buFont typeface="Arial" pitchFamily="34" charset="0"/>
              <a:buChar char="•"/>
            </a:pPr>
            <a:r>
              <a:rPr lang="en-US" dirty="0"/>
              <a:t>Cloud Management Pack</a:t>
            </a:r>
          </a:p>
          <a:p>
            <a:pPr marL="1045010" lvl="2" indent="-113236">
              <a:lnSpc>
                <a:spcPct val="90000"/>
              </a:lnSpc>
              <a:buFont typeface="Arial" pitchFamily="34" charset="0"/>
              <a:buChar char="•"/>
            </a:pPr>
            <a:r>
              <a:rPr lang="en-US" dirty="0"/>
              <a:t>Coherence Management Pack</a:t>
            </a:r>
          </a:p>
          <a:p>
            <a:pPr>
              <a:lnSpc>
                <a:spcPct val="90000"/>
              </a:lnSpc>
            </a:pPr>
            <a:r>
              <a:rPr lang="en-US" b="1" dirty="0"/>
              <a:t>Delivered</a:t>
            </a:r>
          </a:p>
          <a:p>
            <a:pPr marL="579123" lvl="1" indent="-113236">
              <a:lnSpc>
                <a:spcPct val="90000"/>
              </a:lnSpc>
              <a:buFont typeface="Arial" pitchFamily="34" charset="0"/>
              <a:buChar char="•"/>
            </a:pPr>
            <a:r>
              <a:rPr lang="en-US" b="1" dirty="0"/>
              <a:t>Easily allowing customers becomes an internal service provider</a:t>
            </a:r>
          </a:p>
          <a:p>
            <a:pPr marL="579123" lvl="1" indent="-113236">
              <a:lnSpc>
                <a:spcPct val="90000"/>
              </a:lnSpc>
              <a:buFont typeface="Arial" pitchFamily="34" charset="0"/>
              <a:buChar char="•"/>
            </a:pPr>
            <a:r>
              <a:rPr lang="en-US" b="1" dirty="0"/>
              <a:t>Minimizing both </a:t>
            </a:r>
            <a:r>
              <a:rPr lang="en-US" b="1" dirty="0" err="1"/>
              <a:t>CapEx</a:t>
            </a:r>
            <a:r>
              <a:rPr lang="en-US" b="1" dirty="0"/>
              <a:t> and </a:t>
            </a:r>
            <a:r>
              <a:rPr lang="en-US" b="1" dirty="0" err="1"/>
              <a:t>OpEx</a:t>
            </a:r>
            <a:r>
              <a:rPr lang="en-US" b="1" dirty="0"/>
              <a:t> equation</a:t>
            </a:r>
          </a:p>
          <a:p>
            <a:pPr marL="579123" lvl="1" indent="-113236">
              <a:lnSpc>
                <a:spcPct val="90000"/>
              </a:lnSpc>
              <a:buFont typeface="Arial" pitchFamily="34" charset="0"/>
              <a:buChar char="•"/>
            </a:pPr>
            <a:endParaRPr lang="en-US" b="1" dirty="0"/>
          </a:p>
          <a:p>
            <a:endParaRPr lang="en-US" dirty="0" smtClean="0"/>
          </a:p>
          <a:p>
            <a:pPr>
              <a:lnSpc>
                <a:spcPct val="90000"/>
              </a:lnSpc>
            </a:pPr>
            <a:r>
              <a:rPr lang="en-US" b="1" dirty="0"/>
              <a:t>Infrastructure Services</a:t>
            </a:r>
          </a:p>
          <a:p>
            <a:pPr marL="579123" lvl="1" indent="-113236">
              <a:lnSpc>
                <a:spcPct val="90000"/>
              </a:lnSpc>
              <a:buFont typeface="Arial" pitchFamily="34" charset="0"/>
              <a:buChar char="•"/>
            </a:pPr>
            <a:r>
              <a:rPr lang="en-US" b="1" dirty="0"/>
              <a:t>Compute</a:t>
            </a:r>
          </a:p>
          <a:p>
            <a:pPr marL="579123" lvl="1" indent="-113236">
              <a:lnSpc>
                <a:spcPct val="90000"/>
              </a:lnSpc>
              <a:buFont typeface="Arial" pitchFamily="34" charset="0"/>
              <a:buChar char="•"/>
            </a:pPr>
            <a:r>
              <a:rPr lang="en-US" b="1" dirty="0"/>
              <a:t>Storage</a:t>
            </a:r>
          </a:p>
          <a:p>
            <a:pPr>
              <a:lnSpc>
                <a:spcPct val="90000"/>
              </a:lnSpc>
            </a:pPr>
            <a:r>
              <a:rPr lang="en-US" b="1" dirty="0"/>
              <a:t>Platform Services</a:t>
            </a:r>
          </a:p>
          <a:p>
            <a:pPr marL="579123" lvl="1" indent="-113236">
              <a:lnSpc>
                <a:spcPct val="90000"/>
              </a:lnSpc>
              <a:buFont typeface="Arial" pitchFamily="34" charset="0"/>
              <a:buChar char="•"/>
            </a:pPr>
            <a:r>
              <a:rPr lang="en-US" b="1" dirty="0"/>
              <a:t>Database Cloud Service</a:t>
            </a:r>
          </a:p>
          <a:p>
            <a:pPr marL="579123" lvl="1" indent="-113236">
              <a:lnSpc>
                <a:spcPct val="90000"/>
              </a:lnSpc>
              <a:buFont typeface="Arial" pitchFamily="34" charset="0"/>
              <a:buChar char="•"/>
            </a:pPr>
            <a:r>
              <a:rPr lang="en-US" b="1" dirty="0"/>
              <a:t>Java Cloud Service</a:t>
            </a:r>
          </a:p>
          <a:p>
            <a:pPr>
              <a:lnSpc>
                <a:spcPct val="90000"/>
              </a:lnSpc>
            </a:pPr>
            <a:r>
              <a:rPr lang="en-US" b="1" dirty="0"/>
              <a:t>Delivered</a:t>
            </a:r>
          </a:p>
          <a:p>
            <a:pPr marL="579123" lvl="1" indent="-113236">
              <a:lnSpc>
                <a:spcPct val="90000"/>
              </a:lnSpc>
              <a:buFont typeface="Arial" pitchFamily="34" charset="0"/>
              <a:buChar char="•"/>
            </a:pPr>
            <a:r>
              <a:rPr lang="en-US" b="1" dirty="0"/>
              <a:t>Subscription model</a:t>
            </a:r>
          </a:p>
          <a:p>
            <a:pPr marL="579123" lvl="1" indent="-113236">
              <a:lnSpc>
                <a:spcPct val="90000"/>
              </a:lnSpc>
              <a:buFont typeface="Arial" pitchFamily="34" charset="0"/>
              <a:buChar char="•"/>
            </a:pPr>
            <a:r>
              <a:rPr lang="en-US" b="1" dirty="0"/>
              <a:t>Eliminating </a:t>
            </a:r>
            <a:r>
              <a:rPr lang="en-US" b="1" dirty="0" err="1"/>
              <a:t>CapEx</a:t>
            </a:r>
            <a:r>
              <a:rPr lang="en-US" b="1" dirty="0"/>
              <a:t> Expense</a:t>
            </a:r>
          </a:p>
          <a:p>
            <a:endParaRPr lang="en-US" dirty="0" smtClean="0">
              <a:latin typeface="Arial" pitchFamily="34" charset="0"/>
              <a:ea typeface="ＭＳ Ｐゴシック" pitchFamily="34" charset="-128"/>
            </a:endParaRPr>
          </a:p>
        </p:txBody>
      </p:sp>
    </p:spTree>
    <p:extLst>
      <p:ext uri="{BB962C8B-B14F-4D97-AF65-F5344CB8AC3E}">
        <p14:creationId xmlns:p14="http://schemas.microsoft.com/office/powerpoint/2010/main" val="732386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b="1">
                <a:solidFill>
                  <a:schemeClr val="tx1"/>
                </a:solidFill>
                <a:latin typeface="Calibri" panose="020F0502020204030204" pitchFamily="34" charset="0"/>
              </a:defRPr>
            </a:lvl1pPr>
            <a:lvl2pPr marL="742950" indent="-285750" defTabSz="966788" eaLnBrk="0" hangingPunct="0">
              <a:defRPr sz="2000" b="1">
                <a:solidFill>
                  <a:schemeClr val="tx1"/>
                </a:solidFill>
                <a:latin typeface="Calibri" panose="020F0502020204030204" pitchFamily="34" charset="0"/>
              </a:defRPr>
            </a:lvl2pPr>
            <a:lvl3pPr marL="1143000" indent="-228600" defTabSz="966788" eaLnBrk="0" hangingPunct="0">
              <a:defRPr sz="2000" b="1">
                <a:solidFill>
                  <a:schemeClr val="tx1"/>
                </a:solidFill>
                <a:latin typeface="Calibri" panose="020F0502020204030204" pitchFamily="34" charset="0"/>
              </a:defRPr>
            </a:lvl3pPr>
            <a:lvl4pPr marL="1600200" indent="-228600" defTabSz="966788" eaLnBrk="0" hangingPunct="0">
              <a:defRPr sz="2000" b="1">
                <a:solidFill>
                  <a:schemeClr val="tx1"/>
                </a:solidFill>
                <a:latin typeface="Calibri" panose="020F0502020204030204" pitchFamily="34" charset="0"/>
              </a:defRPr>
            </a:lvl4pPr>
            <a:lvl5pPr marL="2057400" indent="-228600" defTabSz="966788" eaLnBrk="0" hangingPunct="0">
              <a:defRPr sz="2000" b="1">
                <a:solidFill>
                  <a:schemeClr val="tx1"/>
                </a:solidFill>
                <a:latin typeface="Calibri" panose="020F0502020204030204" pitchFamily="34" charset="0"/>
              </a:defRPr>
            </a:lvl5pPr>
            <a:lvl6pPr marL="2514600" indent="-228600" algn="ctr" defTabSz="966788"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6pPr>
            <a:lvl7pPr marL="2971800" indent="-228600" algn="ctr" defTabSz="966788"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7pPr>
            <a:lvl8pPr marL="3429000" indent="-228600" algn="ctr" defTabSz="966788"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8pPr>
            <a:lvl9pPr marL="3886200" indent="-228600" algn="ctr" defTabSz="966788"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9pPr>
          </a:lstStyle>
          <a:p>
            <a:fld id="{4B2BE09F-1703-4F04-9D0B-C2D18297E62B}" type="slidenum">
              <a:rPr lang="en-US" altLang="en-US" sz="1300" b="0">
                <a:solidFill>
                  <a:prstClr val="black"/>
                </a:solidFill>
                <a:latin typeface="Times" panose="02020603050405020304" pitchFamily="18" charset="0"/>
              </a:rPr>
              <a:pPr/>
              <a:t>18</a:t>
            </a:fld>
            <a:endParaRPr lang="en-US" altLang="en-US" sz="1300" b="0">
              <a:solidFill>
                <a:prstClr val="black"/>
              </a:solidFill>
              <a:latin typeface="Times" panose="02020603050405020304"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065462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b="1">
                <a:solidFill>
                  <a:schemeClr val="tx1"/>
                </a:solidFill>
                <a:latin typeface="Calibri" panose="020F0502020204030204" pitchFamily="34" charset="0"/>
              </a:defRPr>
            </a:lvl1pPr>
            <a:lvl2pPr marL="742950" indent="-285750" defTabSz="966788" eaLnBrk="0" hangingPunct="0">
              <a:defRPr sz="2000" b="1">
                <a:solidFill>
                  <a:schemeClr val="tx1"/>
                </a:solidFill>
                <a:latin typeface="Calibri" panose="020F0502020204030204" pitchFamily="34" charset="0"/>
              </a:defRPr>
            </a:lvl2pPr>
            <a:lvl3pPr marL="1143000" indent="-228600" defTabSz="966788" eaLnBrk="0" hangingPunct="0">
              <a:defRPr sz="2000" b="1">
                <a:solidFill>
                  <a:schemeClr val="tx1"/>
                </a:solidFill>
                <a:latin typeface="Calibri" panose="020F0502020204030204" pitchFamily="34" charset="0"/>
              </a:defRPr>
            </a:lvl3pPr>
            <a:lvl4pPr marL="1600200" indent="-228600" defTabSz="966788" eaLnBrk="0" hangingPunct="0">
              <a:defRPr sz="2000" b="1">
                <a:solidFill>
                  <a:schemeClr val="tx1"/>
                </a:solidFill>
                <a:latin typeface="Calibri" panose="020F0502020204030204" pitchFamily="34" charset="0"/>
              </a:defRPr>
            </a:lvl4pPr>
            <a:lvl5pPr marL="2057400" indent="-228600" defTabSz="966788" eaLnBrk="0" hangingPunct="0">
              <a:defRPr sz="2000" b="1">
                <a:solidFill>
                  <a:schemeClr val="tx1"/>
                </a:solidFill>
                <a:latin typeface="Calibri" panose="020F0502020204030204" pitchFamily="34" charset="0"/>
              </a:defRPr>
            </a:lvl5pPr>
            <a:lvl6pPr marL="2514600" indent="-228600" algn="ctr" defTabSz="966788"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6pPr>
            <a:lvl7pPr marL="2971800" indent="-228600" algn="ctr" defTabSz="966788"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7pPr>
            <a:lvl8pPr marL="3429000" indent="-228600" algn="ctr" defTabSz="966788"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8pPr>
            <a:lvl9pPr marL="3886200" indent="-228600" algn="ctr" defTabSz="966788"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9pPr>
          </a:lstStyle>
          <a:p>
            <a:fld id="{4B2BE09F-1703-4F04-9D0B-C2D18297E62B}" type="slidenum">
              <a:rPr lang="en-US" altLang="en-US" sz="1300" b="0">
                <a:solidFill>
                  <a:prstClr val="black"/>
                </a:solidFill>
                <a:latin typeface="Times" panose="02020603050405020304" pitchFamily="18" charset="0"/>
              </a:rPr>
              <a:pPr/>
              <a:t>19</a:t>
            </a:fld>
            <a:endParaRPr lang="en-US" altLang="en-US" sz="1300" b="0">
              <a:solidFill>
                <a:prstClr val="black"/>
              </a:solidFill>
              <a:latin typeface="Times" panose="02020603050405020304"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056118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b="1">
                <a:solidFill>
                  <a:schemeClr val="tx1"/>
                </a:solidFill>
                <a:latin typeface="Calibri" panose="020F0502020204030204" pitchFamily="34" charset="0"/>
              </a:defRPr>
            </a:lvl1pPr>
            <a:lvl2pPr marL="742950" indent="-285750" defTabSz="966788" eaLnBrk="0" hangingPunct="0">
              <a:defRPr sz="2000" b="1">
                <a:solidFill>
                  <a:schemeClr val="tx1"/>
                </a:solidFill>
                <a:latin typeface="Calibri" panose="020F0502020204030204" pitchFamily="34" charset="0"/>
              </a:defRPr>
            </a:lvl2pPr>
            <a:lvl3pPr marL="1143000" indent="-228600" defTabSz="966788" eaLnBrk="0" hangingPunct="0">
              <a:defRPr sz="2000" b="1">
                <a:solidFill>
                  <a:schemeClr val="tx1"/>
                </a:solidFill>
                <a:latin typeface="Calibri" panose="020F0502020204030204" pitchFamily="34" charset="0"/>
              </a:defRPr>
            </a:lvl3pPr>
            <a:lvl4pPr marL="1600200" indent="-228600" defTabSz="966788" eaLnBrk="0" hangingPunct="0">
              <a:defRPr sz="2000" b="1">
                <a:solidFill>
                  <a:schemeClr val="tx1"/>
                </a:solidFill>
                <a:latin typeface="Calibri" panose="020F0502020204030204" pitchFamily="34" charset="0"/>
              </a:defRPr>
            </a:lvl4pPr>
            <a:lvl5pPr marL="2057400" indent="-228600" defTabSz="966788" eaLnBrk="0" hangingPunct="0">
              <a:defRPr sz="2000" b="1">
                <a:solidFill>
                  <a:schemeClr val="tx1"/>
                </a:solidFill>
                <a:latin typeface="Calibri" panose="020F0502020204030204" pitchFamily="34" charset="0"/>
              </a:defRPr>
            </a:lvl5pPr>
            <a:lvl6pPr marL="2514600" indent="-228600" algn="ctr" defTabSz="966788"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6pPr>
            <a:lvl7pPr marL="2971800" indent="-228600" algn="ctr" defTabSz="966788"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7pPr>
            <a:lvl8pPr marL="3429000" indent="-228600" algn="ctr" defTabSz="966788"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8pPr>
            <a:lvl9pPr marL="3886200" indent="-228600" algn="ctr" defTabSz="966788"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9pPr>
          </a:lstStyle>
          <a:p>
            <a:fld id="{4B2BE09F-1703-4F04-9D0B-C2D18297E62B}" type="slidenum">
              <a:rPr lang="en-US" altLang="en-US" sz="1300" b="0">
                <a:solidFill>
                  <a:prstClr val="black"/>
                </a:solidFill>
                <a:latin typeface="Times" panose="02020603050405020304" pitchFamily="18" charset="0"/>
              </a:rPr>
              <a:pPr/>
              <a:t>20</a:t>
            </a:fld>
            <a:endParaRPr lang="en-US" altLang="en-US" sz="1300" b="0">
              <a:solidFill>
                <a:prstClr val="black"/>
              </a:solidFill>
              <a:latin typeface="Times" panose="02020603050405020304"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393361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xfrm>
            <a:off x="406400" y="696913"/>
            <a:ext cx="6197600" cy="3486150"/>
          </a:xfrm>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smtClean="0">
                <a:latin typeface="Arial" pitchFamily="34" charset="0"/>
                <a:ea typeface="ＭＳ Ｐゴシック" pitchFamily="34" charset="-128"/>
              </a:rPr>
              <a:t>Headings needed</a:t>
            </a:r>
            <a:r>
              <a:rPr lang="en-US" baseline="0" dirty="0" smtClean="0">
                <a:latin typeface="Arial" pitchFamily="34" charset="0"/>
                <a:ea typeface="ＭＳ Ｐゴシック" pitchFamily="34" charset="-128"/>
              </a:rPr>
              <a:t> on pillars </a:t>
            </a:r>
            <a:endParaRPr lang="en-US" dirty="0" smtClean="0">
              <a:latin typeface="Arial" pitchFamily="34" charset="0"/>
              <a:ea typeface="ＭＳ Ｐゴシック" pitchFamily="34" charset="-128"/>
            </a:endParaRPr>
          </a:p>
        </p:txBody>
      </p:sp>
    </p:spTree>
    <p:extLst>
      <p:ext uri="{BB962C8B-B14F-4D97-AF65-F5344CB8AC3E}">
        <p14:creationId xmlns:p14="http://schemas.microsoft.com/office/powerpoint/2010/main" val="2600585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b="1">
                <a:solidFill>
                  <a:schemeClr val="tx1"/>
                </a:solidFill>
                <a:latin typeface="Calibri" panose="020F0502020204030204" pitchFamily="34" charset="0"/>
              </a:defRPr>
            </a:lvl1pPr>
            <a:lvl2pPr marL="742950" indent="-285750" defTabSz="966788" eaLnBrk="0" hangingPunct="0">
              <a:defRPr sz="2000" b="1">
                <a:solidFill>
                  <a:schemeClr val="tx1"/>
                </a:solidFill>
                <a:latin typeface="Calibri" panose="020F0502020204030204" pitchFamily="34" charset="0"/>
              </a:defRPr>
            </a:lvl2pPr>
            <a:lvl3pPr marL="1143000" indent="-228600" defTabSz="966788" eaLnBrk="0" hangingPunct="0">
              <a:defRPr sz="2000" b="1">
                <a:solidFill>
                  <a:schemeClr val="tx1"/>
                </a:solidFill>
                <a:latin typeface="Calibri" panose="020F0502020204030204" pitchFamily="34" charset="0"/>
              </a:defRPr>
            </a:lvl3pPr>
            <a:lvl4pPr marL="1600200" indent="-228600" defTabSz="966788" eaLnBrk="0" hangingPunct="0">
              <a:defRPr sz="2000" b="1">
                <a:solidFill>
                  <a:schemeClr val="tx1"/>
                </a:solidFill>
                <a:latin typeface="Calibri" panose="020F0502020204030204" pitchFamily="34" charset="0"/>
              </a:defRPr>
            </a:lvl4pPr>
            <a:lvl5pPr marL="2057400" indent="-228600" defTabSz="966788" eaLnBrk="0" hangingPunct="0">
              <a:defRPr sz="2000" b="1">
                <a:solidFill>
                  <a:schemeClr val="tx1"/>
                </a:solidFill>
                <a:latin typeface="Calibri" panose="020F0502020204030204" pitchFamily="34" charset="0"/>
              </a:defRPr>
            </a:lvl5pPr>
            <a:lvl6pPr marL="2514600" indent="-228600" algn="ctr" defTabSz="966788"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6pPr>
            <a:lvl7pPr marL="2971800" indent="-228600" algn="ctr" defTabSz="966788"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7pPr>
            <a:lvl8pPr marL="3429000" indent="-228600" algn="ctr" defTabSz="966788"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8pPr>
            <a:lvl9pPr marL="3886200" indent="-228600" algn="ctr" defTabSz="966788"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9pPr>
          </a:lstStyle>
          <a:p>
            <a:fld id="{4B2BE09F-1703-4F04-9D0B-C2D18297E62B}" type="slidenum">
              <a:rPr lang="en-US" altLang="en-US" sz="1300" b="0">
                <a:solidFill>
                  <a:prstClr val="black"/>
                </a:solidFill>
                <a:latin typeface="Times" panose="02020603050405020304" pitchFamily="18" charset="0"/>
              </a:rPr>
              <a:pPr/>
              <a:t>21</a:t>
            </a:fld>
            <a:endParaRPr lang="en-US" altLang="en-US" sz="1300" b="0">
              <a:solidFill>
                <a:prstClr val="black"/>
              </a:solidFill>
              <a:latin typeface="Times" panose="02020603050405020304"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731371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23</a:t>
            </a:fld>
            <a:endParaRPr lang="en-US"/>
          </a:p>
        </p:txBody>
      </p:sp>
    </p:spTree>
    <p:extLst>
      <p:ext uri="{BB962C8B-B14F-4D97-AF65-F5344CB8AC3E}">
        <p14:creationId xmlns:p14="http://schemas.microsoft.com/office/powerpoint/2010/main" val="2562989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1638" y="387350"/>
            <a:ext cx="4651375" cy="2616200"/>
          </a:xfrm>
        </p:spPr>
      </p:sp>
      <p:sp>
        <p:nvSpPr>
          <p:cNvPr id="3" name="Notes Placeholder 2"/>
          <p:cNvSpPr>
            <a:spLocks noGrp="1"/>
          </p:cNvSpPr>
          <p:nvPr>
            <p:ph type="body" idx="1"/>
          </p:nvPr>
        </p:nvSpPr>
        <p:spPr/>
        <p:txBody>
          <a:bodyPr/>
          <a:lstStyle/>
          <a:p>
            <a:pPr defTabSz="931774">
              <a:spcBef>
                <a:spcPts val="611"/>
              </a:spcBef>
              <a:defRPr/>
            </a:pPr>
            <a:r>
              <a:rPr lang="en-US" dirty="0" smtClean="0"/>
              <a:t>DCS</a:t>
            </a:r>
            <a:r>
              <a:rPr lang="en-US" baseline="0" dirty="0" smtClean="0"/>
              <a:t> Multitenant: a single schema with Oracle Application Express on top – giving you the ability to quickly develop and deploy departmental applications</a:t>
            </a:r>
          </a:p>
          <a:p>
            <a:pPr defTabSz="931774">
              <a:spcBef>
                <a:spcPts val="611"/>
              </a:spcBef>
              <a:defRPr/>
            </a:pPr>
            <a:r>
              <a:rPr lang="en-US" baseline="0" dirty="0" smtClean="0"/>
              <a:t>DCS: a full-featured Oracle database with root database access. Also includes cloud tooling (single click patching, updating, and backups unique to the cloud)</a:t>
            </a:r>
          </a:p>
          <a:p>
            <a:pPr defTabSz="931774">
              <a:spcBef>
                <a:spcPts val="611"/>
              </a:spcBef>
              <a:defRPr/>
            </a:pPr>
            <a:r>
              <a:rPr lang="en-US" baseline="0" dirty="0" smtClean="0"/>
              <a:t>DCS VI: a full-featured Oracle database with root database access. </a:t>
            </a:r>
          </a:p>
          <a:p>
            <a:pPr defTabSz="931774">
              <a:spcBef>
                <a:spcPts val="611"/>
              </a:spcBef>
              <a:defRPr/>
            </a:pPr>
            <a:r>
              <a:rPr lang="en-US" baseline="0" dirty="0" smtClean="0"/>
              <a:t>Database on Compute: a typical database license deployment – on a virtual server rather than a physical one; includes root </a:t>
            </a:r>
            <a:r>
              <a:rPr lang="en-US" baseline="0" dirty="0" err="1" smtClean="0"/>
              <a:t>vm</a:t>
            </a:r>
            <a:r>
              <a:rPr lang="en-US" baseline="0" dirty="0" smtClean="0"/>
              <a:t> access</a:t>
            </a:r>
          </a:p>
          <a:p>
            <a:pPr defTabSz="931774">
              <a:spcBef>
                <a:spcPts val="611"/>
              </a:spcBef>
              <a:defRPr/>
            </a:pPr>
            <a:endParaRPr lang="en-US" baseline="0" dirty="0" smtClean="0"/>
          </a:p>
          <a:p>
            <a:pPr defTabSz="931774">
              <a:spcBef>
                <a:spcPts val="611"/>
              </a:spcBef>
              <a:defRPr/>
            </a:pPr>
            <a:r>
              <a:rPr lang="en-US" baseline="0" dirty="0" smtClean="0"/>
              <a:t>Options are not added on as they are with an on premise database, a number of them are included with each version of the DB </a:t>
            </a:r>
          </a:p>
          <a:p>
            <a:pPr defTabSz="931774">
              <a:spcBef>
                <a:spcPts val="611"/>
              </a:spcBef>
              <a:defRPr/>
            </a:pPr>
            <a:endParaRPr lang="en-US" baseline="0" dirty="0" smtClean="0"/>
          </a:p>
          <a:p>
            <a:pPr defTabSz="931774">
              <a:spcBef>
                <a:spcPts val="611"/>
              </a:spcBef>
              <a:defRPr/>
            </a:pP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29</a:t>
            </a:fld>
            <a:endParaRPr lang="en-US" dirty="0"/>
          </a:p>
        </p:txBody>
      </p:sp>
    </p:spTree>
    <p:extLst>
      <p:ext uri="{BB962C8B-B14F-4D97-AF65-F5344CB8AC3E}">
        <p14:creationId xmlns:p14="http://schemas.microsoft.com/office/powerpoint/2010/main" val="4203622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xfrm>
            <a:off x="401638" y="387350"/>
            <a:ext cx="4651375" cy="2616200"/>
          </a:xfrm>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defTabSz="931774">
              <a:lnSpc>
                <a:spcPct val="90000"/>
              </a:lnSpc>
              <a:spcBef>
                <a:spcPct val="20000"/>
              </a:spcBef>
              <a:buClr>
                <a:schemeClr val="accent1"/>
              </a:buClr>
              <a:defRPr/>
            </a:pPr>
            <a:r>
              <a:rPr lang="en-US" sz="1100" dirty="0">
                <a:latin typeface="Arial" pitchFamily="34" charset="0"/>
                <a:ea typeface="ＭＳ Ｐゴシック" pitchFamily="34" charset="-128"/>
              </a:rPr>
              <a:t>31:30</a:t>
            </a:r>
          </a:p>
          <a:p>
            <a:endParaRPr lang="en-US" sz="1100" dirty="0">
              <a:latin typeface="Arial" pitchFamily="34" charset="0"/>
              <a:ea typeface="ＭＳ Ｐゴシック" pitchFamily="34" charset="-128"/>
            </a:endParaRPr>
          </a:p>
          <a:p>
            <a:r>
              <a:rPr lang="en-US" sz="1100" dirty="0">
                <a:latin typeface="Arial" pitchFamily="34" charset="0"/>
                <a:ea typeface="ＭＳ Ｐゴシック" pitchFamily="34" charset="-128"/>
              </a:rPr>
              <a:t>Post install</a:t>
            </a:r>
          </a:p>
          <a:p>
            <a:endParaRPr lang="en-US" sz="1100" dirty="0">
              <a:latin typeface="Arial" pitchFamily="34" charset="0"/>
              <a:ea typeface="ＭＳ Ｐゴシック" pitchFamily="34" charset="-128"/>
            </a:endParaRPr>
          </a:p>
          <a:p>
            <a:r>
              <a:rPr lang="en-US" sz="1100" dirty="0">
                <a:latin typeface="Arial" pitchFamily="34" charset="0"/>
                <a:ea typeface="ＭＳ Ｐゴシック" pitchFamily="34" charset="-128"/>
              </a:rPr>
              <a:t>Small part of automated services</a:t>
            </a:r>
          </a:p>
          <a:p>
            <a:r>
              <a:rPr lang="en-US" sz="1100" dirty="0">
                <a:latin typeface="Arial" pitchFamily="34" charset="0"/>
                <a:ea typeface="ＭＳ Ｐゴシック" pitchFamily="34" charset="-128"/>
              </a:rPr>
              <a:t>Automation saves cost</a:t>
            </a:r>
          </a:p>
          <a:p>
            <a:r>
              <a:rPr lang="en-US" sz="1100" dirty="0">
                <a:latin typeface="Arial" pitchFamily="34" charset="0"/>
                <a:ea typeface="ＭＳ Ｐゴシック" pitchFamily="34" charset="-128"/>
              </a:rPr>
              <a:t>Cost is the top IT spend</a:t>
            </a:r>
          </a:p>
          <a:p>
            <a:endParaRPr lang="en-US" sz="1100" dirty="0">
              <a:latin typeface="Arial" pitchFamily="34" charset="0"/>
              <a:ea typeface="ＭＳ Ｐゴシック" pitchFamily="34" charset="-128"/>
            </a:endParaRPr>
          </a:p>
          <a:p>
            <a:endParaRPr lang="en-US" sz="1100" dirty="0">
              <a:latin typeface="Arial" pitchFamily="34" charset="0"/>
              <a:ea typeface="ＭＳ Ｐゴシック" pitchFamily="34" charset="-128"/>
            </a:endParaRPr>
          </a:p>
          <a:p>
            <a:r>
              <a:rPr lang="en-US" sz="1100" dirty="0">
                <a:latin typeface="Arial" pitchFamily="34" charset="0"/>
                <a:ea typeface="ＭＳ Ｐゴシック" pitchFamily="34" charset="-128"/>
              </a:rPr>
              <a:t>In addition to provisioning automation</a:t>
            </a:r>
          </a:p>
          <a:p>
            <a:endParaRPr lang="en-US" sz="1100" dirty="0">
              <a:latin typeface="Arial" pitchFamily="34" charset="0"/>
              <a:ea typeface="ＭＳ Ｐゴシック" pitchFamily="34" charset="-128"/>
            </a:endParaRPr>
          </a:p>
          <a:p>
            <a:r>
              <a:rPr lang="en-US" sz="1100" dirty="0">
                <a:latin typeface="Arial" pitchFamily="34" charset="0"/>
                <a:ea typeface="ＭＳ Ｐゴシック" pitchFamily="34" charset="-128"/>
              </a:rPr>
              <a:t>THEME 1: intelligent automation optimizes top database management activities; keeps you on the golden path</a:t>
            </a:r>
          </a:p>
          <a:p>
            <a:endParaRPr lang="en-US" sz="1100" dirty="0">
              <a:latin typeface="Arial" pitchFamily="34" charset="0"/>
              <a:ea typeface="ＭＳ Ｐゴシック" pitchFamily="34" charset="-128"/>
            </a:endParaRPr>
          </a:p>
          <a:p>
            <a:r>
              <a:rPr lang="en-US" sz="1100" dirty="0">
                <a:latin typeface="Arial" pitchFamily="34" charset="0"/>
                <a:ea typeface="ＭＳ Ｐゴシック" pitchFamily="34" charset="-128"/>
              </a:rPr>
              <a:t>Automation reduces human error, and human variation; a consistent fleet is an easier fleet to manage</a:t>
            </a:r>
          </a:p>
          <a:p>
            <a:endParaRPr lang="en-US" sz="1100" dirty="0">
              <a:ea typeface="ＭＳ Ｐゴシック" pitchFamily="34" charset="-128"/>
            </a:endParaRPr>
          </a:p>
          <a:p>
            <a:r>
              <a:rPr lang="en-US" sz="1100" dirty="0">
                <a:ea typeface="ＭＳ Ｐゴシック" pitchFamily="34" charset="-128"/>
              </a:rPr>
              <a:t>Compute shape; inventory, shut down, re-apply inventory on new larger size, assistants kick in and increase memory</a:t>
            </a:r>
          </a:p>
          <a:p>
            <a:endParaRPr lang="en-US" sz="1100" dirty="0">
              <a:ea typeface="ＭＳ Ｐゴシック" pitchFamily="34" charset="-128"/>
            </a:endParaRPr>
          </a:p>
          <a:p>
            <a:r>
              <a:rPr lang="en-US" sz="1100" dirty="0">
                <a:ea typeface="ＭＳ Ｐゴシック" pitchFamily="34" charset="-128"/>
              </a:rPr>
              <a:t>Block and object; can add storage on the fly, inventory to be updated</a:t>
            </a:r>
          </a:p>
          <a:p>
            <a:endParaRPr lang="en-US" sz="1100" dirty="0">
              <a:ea typeface="ＭＳ Ｐゴシック" pitchFamily="34" charset="-128"/>
            </a:endParaRPr>
          </a:p>
          <a:p>
            <a:r>
              <a:rPr lang="en-US" sz="1100" dirty="0">
                <a:ea typeface="ＭＳ Ｐゴシック" pitchFamily="34" charset="-128"/>
              </a:rPr>
              <a:t>Upgrade and Patch: new oracle home, shutdown and remount</a:t>
            </a:r>
          </a:p>
          <a:p>
            <a:endParaRPr lang="en-US" sz="1100" dirty="0">
              <a:ea typeface="ＭＳ Ｐゴシック" pitchFamily="34" charset="-128"/>
            </a:endParaRPr>
          </a:p>
          <a:p>
            <a:r>
              <a:rPr lang="en-US" sz="1100" dirty="0">
                <a:ea typeface="ＭＳ Ｐゴシック" pitchFamily="34" charset="-128"/>
              </a:rPr>
              <a:t>Java service; will require networking to open the JDBC connection pools</a:t>
            </a:r>
          </a:p>
          <a:p>
            <a:endParaRPr lang="en-US" sz="1100" dirty="0">
              <a:ea typeface="ＭＳ Ｐゴシック" pitchFamily="34" charset="-128"/>
            </a:endParaRPr>
          </a:p>
          <a:p>
            <a:endParaRPr lang="en-US" sz="1100" dirty="0">
              <a:ea typeface="ＭＳ Ｐゴシック" pitchFamily="34" charset="-128"/>
            </a:endParaRPr>
          </a:p>
          <a:p>
            <a:endParaRPr lang="en-US" sz="1100" dirty="0">
              <a:ea typeface="ＭＳ Ｐゴシック" pitchFamily="34" charset="-128"/>
            </a:endParaRPr>
          </a:p>
          <a:p>
            <a:endParaRPr lang="en-US" sz="1100" dirty="0">
              <a:ea typeface="ＭＳ Ｐゴシック" pitchFamily="34" charset="-128"/>
            </a:endParaRPr>
          </a:p>
        </p:txBody>
      </p:sp>
    </p:spTree>
    <p:extLst>
      <p:ext uri="{BB962C8B-B14F-4D97-AF65-F5344CB8AC3E}">
        <p14:creationId xmlns:p14="http://schemas.microsoft.com/office/powerpoint/2010/main" val="3388580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xfrm>
            <a:off x="406400" y="696913"/>
            <a:ext cx="6197600" cy="3486150"/>
          </a:xfrm>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r>
              <a:rPr lang="en-US" b="1" dirty="0"/>
              <a:t>Engineered Systems</a:t>
            </a:r>
          </a:p>
          <a:p>
            <a:pPr marL="579123" lvl="1" indent="-113236">
              <a:lnSpc>
                <a:spcPct val="90000"/>
              </a:lnSpc>
              <a:buFont typeface="Arial" pitchFamily="34" charset="0"/>
              <a:buChar char="•"/>
            </a:pPr>
            <a:r>
              <a:rPr lang="en-US" b="1" dirty="0" err="1"/>
              <a:t>Exadata</a:t>
            </a:r>
            <a:endParaRPr lang="en-US" b="1" dirty="0"/>
          </a:p>
          <a:p>
            <a:pPr marL="579123" lvl="1" indent="-113236">
              <a:lnSpc>
                <a:spcPct val="90000"/>
              </a:lnSpc>
              <a:buFont typeface="Arial" pitchFamily="34" charset="0"/>
              <a:buChar char="•"/>
            </a:pPr>
            <a:r>
              <a:rPr lang="en-US" b="1" dirty="0" err="1"/>
              <a:t>Exalogic</a:t>
            </a:r>
            <a:endParaRPr lang="en-US" b="1" dirty="0"/>
          </a:p>
          <a:p>
            <a:pPr marL="579123" lvl="1" indent="-113236">
              <a:lnSpc>
                <a:spcPct val="90000"/>
              </a:lnSpc>
              <a:buFont typeface="Arial" pitchFamily="34" charset="0"/>
              <a:buChar char="•"/>
            </a:pPr>
            <a:r>
              <a:rPr lang="en-US" b="1" dirty="0" err="1"/>
              <a:t>Supercluster</a:t>
            </a:r>
            <a:endParaRPr lang="en-US" b="1" dirty="0"/>
          </a:p>
          <a:p>
            <a:pPr>
              <a:lnSpc>
                <a:spcPct val="90000"/>
              </a:lnSpc>
            </a:pPr>
            <a:r>
              <a:rPr lang="en-US" b="1" dirty="0"/>
              <a:t>Software</a:t>
            </a:r>
          </a:p>
          <a:p>
            <a:pPr marL="579123" lvl="1" indent="-113236">
              <a:lnSpc>
                <a:spcPct val="90000"/>
              </a:lnSpc>
              <a:buFont typeface="Arial" pitchFamily="34" charset="0"/>
              <a:buChar char="•"/>
            </a:pPr>
            <a:r>
              <a:rPr lang="en-US" b="1" dirty="0" err="1"/>
              <a:t>WebLogic</a:t>
            </a:r>
            <a:r>
              <a:rPr lang="en-US" b="1" dirty="0"/>
              <a:t> Suite (</a:t>
            </a:r>
            <a:r>
              <a:rPr lang="en-US" b="1" dirty="0" err="1"/>
              <a:t>WebLogic</a:t>
            </a:r>
            <a:r>
              <a:rPr lang="en-US" b="1" dirty="0"/>
              <a:t> Server, Coherence)</a:t>
            </a:r>
          </a:p>
          <a:p>
            <a:pPr marL="579123" lvl="1" indent="-113236">
              <a:lnSpc>
                <a:spcPct val="90000"/>
              </a:lnSpc>
              <a:buFont typeface="Arial" pitchFamily="34" charset="0"/>
              <a:buChar char="•"/>
            </a:pPr>
            <a:r>
              <a:rPr lang="en-US" b="1" dirty="0"/>
              <a:t>Associated management components</a:t>
            </a:r>
          </a:p>
          <a:p>
            <a:pPr marL="1045010" lvl="2" indent="-113236">
              <a:lnSpc>
                <a:spcPct val="90000"/>
              </a:lnSpc>
              <a:buFont typeface="Arial" pitchFamily="34" charset="0"/>
              <a:buChar char="•"/>
            </a:pPr>
            <a:r>
              <a:rPr lang="en-US" dirty="0"/>
              <a:t>WLS Management Pack</a:t>
            </a:r>
          </a:p>
          <a:p>
            <a:pPr marL="1045010" lvl="2" indent="-113236">
              <a:lnSpc>
                <a:spcPct val="90000"/>
              </a:lnSpc>
              <a:buFont typeface="Arial" pitchFamily="34" charset="0"/>
              <a:buChar char="•"/>
            </a:pPr>
            <a:r>
              <a:rPr lang="en-US" dirty="0"/>
              <a:t>Cloud Management Pack</a:t>
            </a:r>
          </a:p>
          <a:p>
            <a:pPr marL="1045010" lvl="2" indent="-113236">
              <a:lnSpc>
                <a:spcPct val="90000"/>
              </a:lnSpc>
              <a:buFont typeface="Arial" pitchFamily="34" charset="0"/>
              <a:buChar char="•"/>
            </a:pPr>
            <a:r>
              <a:rPr lang="en-US" dirty="0"/>
              <a:t>Coherence Management Pack</a:t>
            </a:r>
          </a:p>
          <a:p>
            <a:pPr>
              <a:lnSpc>
                <a:spcPct val="90000"/>
              </a:lnSpc>
            </a:pPr>
            <a:r>
              <a:rPr lang="en-US" b="1" dirty="0"/>
              <a:t>Delivered</a:t>
            </a:r>
          </a:p>
          <a:p>
            <a:pPr marL="579123" lvl="1" indent="-113236">
              <a:lnSpc>
                <a:spcPct val="90000"/>
              </a:lnSpc>
              <a:buFont typeface="Arial" pitchFamily="34" charset="0"/>
              <a:buChar char="•"/>
            </a:pPr>
            <a:r>
              <a:rPr lang="en-US" b="1" dirty="0"/>
              <a:t>Easily allowing customers becomes an internal service provider</a:t>
            </a:r>
          </a:p>
          <a:p>
            <a:pPr marL="579123" lvl="1" indent="-113236">
              <a:lnSpc>
                <a:spcPct val="90000"/>
              </a:lnSpc>
              <a:buFont typeface="Arial" pitchFamily="34" charset="0"/>
              <a:buChar char="•"/>
            </a:pPr>
            <a:r>
              <a:rPr lang="en-US" b="1" dirty="0"/>
              <a:t>Minimizing both </a:t>
            </a:r>
            <a:r>
              <a:rPr lang="en-US" b="1" dirty="0" err="1"/>
              <a:t>CapEx</a:t>
            </a:r>
            <a:r>
              <a:rPr lang="en-US" b="1" dirty="0"/>
              <a:t> and </a:t>
            </a:r>
            <a:r>
              <a:rPr lang="en-US" b="1" dirty="0" err="1"/>
              <a:t>OpEx</a:t>
            </a:r>
            <a:r>
              <a:rPr lang="en-US" b="1" dirty="0"/>
              <a:t> equation</a:t>
            </a:r>
          </a:p>
          <a:p>
            <a:pPr marL="579123" lvl="1" indent="-113236">
              <a:lnSpc>
                <a:spcPct val="90000"/>
              </a:lnSpc>
              <a:buFont typeface="Arial" pitchFamily="34" charset="0"/>
              <a:buChar char="•"/>
            </a:pPr>
            <a:endParaRPr lang="en-US" b="1" dirty="0"/>
          </a:p>
          <a:p>
            <a:endParaRPr lang="en-US" dirty="0" smtClean="0"/>
          </a:p>
          <a:p>
            <a:pPr>
              <a:lnSpc>
                <a:spcPct val="90000"/>
              </a:lnSpc>
            </a:pPr>
            <a:r>
              <a:rPr lang="en-US" b="1" dirty="0"/>
              <a:t>Infrastructure Services</a:t>
            </a:r>
          </a:p>
          <a:p>
            <a:pPr marL="579123" lvl="1" indent="-113236">
              <a:lnSpc>
                <a:spcPct val="90000"/>
              </a:lnSpc>
              <a:buFont typeface="Arial" pitchFamily="34" charset="0"/>
              <a:buChar char="•"/>
            </a:pPr>
            <a:r>
              <a:rPr lang="en-US" b="1" dirty="0"/>
              <a:t>Compute</a:t>
            </a:r>
          </a:p>
          <a:p>
            <a:pPr marL="579123" lvl="1" indent="-113236">
              <a:lnSpc>
                <a:spcPct val="90000"/>
              </a:lnSpc>
              <a:buFont typeface="Arial" pitchFamily="34" charset="0"/>
              <a:buChar char="•"/>
            </a:pPr>
            <a:r>
              <a:rPr lang="en-US" b="1" dirty="0"/>
              <a:t>Storage</a:t>
            </a:r>
          </a:p>
          <a:p>
            <a:pPr>
              <a:lnSpc>
                <a:spcPct val="90000"/>
              </a:lnSpc>
            </a:pPr>
            <a:r>
              <a:rPr lang="en-US" b="1" dirty="0"/>
              <a:t>Platform Services</a:t>
            </a:r>
          </a:p>
          <a:p>
            <a:pPr marL="579123" lvl="1" indent="-113236">
              <a:lnSpc>
                <a:spcPct val="90000"/>
              </a:lnSpc>
              <a:buFont typeface="Arial" pitchFamily="34" charset="0"/>
              <a:buChar char="•"/>
            </a:pPr>
            <a:r>
              <a:rPr lang="en-US" b="1" dirty="0"/>
              <a:t>Database Cloud Service</a:t>
            </a:r>
          </a:p>
          <a:p>
            <a:pPr marL="579123" lvl="1" indent="-113236">
              <a:lnSpc>
                <a:spcPct val="90000"/>
              </a:lnSpc>
              <a:buFont typeface="Arial" pitchFamily="34" charset="0"/>
              <a:buChar char="•"/>
            </a:pPr>
            <a:r>
              <a:rPr lang="en-US" b="1" dirty="0"/>
              <a:t>Java Cloud Service</a:t>
            </a:r>
          </a:p>
          <a:p>
            <a:pPr>
              <a:lnSpc>
                <a:spcPct val="90000"/>
              </a:lnSpc>
            </a:pPr>
            <a:r>
              <a:rPr lang="en-US" b="1" dirty="0"/>
              <a:t>Delivered</a:t>
            </a:r>
          </a:p>
          <a:p>
            <a:pPr marL="579123" lvl="1" indent="-113236">
              <a:lnSpc>
                <a:spcPct val="90000"/>
              </a:lnSpc>
              <a:buFont typeface="Arial" pitchFamily="34" charset="0"/>
              <a:buChar char="•"/>
            </a:pPr>
            <a:r>
              <a:rPr lang="en-US" b="1" dirty="0"/>
              <a:t>Subscription model</a:t>
            </a:r>
          </a:p>
          <a:p>
            <a:pPr marL="579123" lvl="1" indent="-113236">
              <a:lnSpc>
                <a:spcPct val="90000"/>
              </a:lnSpc>
              <a:buFont typeface="Arial" pitchFamily="34" charset="0"/>
              <a:buChar char="•"/>
            </a:pPr>
            <a:r>
              <a:rPr lang="en-US" b="1" dirty="0"/>
              <a:t>Eliminating </a:t>
            </a:r>
            <a:r>
              <a:rPr lang="en-US" b="1" dirty="0" err="1"/>
              <a:t>CapEx</a:t>
            </a:r>
            <a:r>
              <a:rPr lang="en-US" b="1" dirty="0"/>
              <a:t> Expense</a:t>
            </a:r>
          </a:p>
          <a:p>
            <a:endParaRPr lang="en-US" dirty="0" smtClean="0">
              <a:latin typeface="Arial" pitchFamily="34" charset="0"/>
              <a:ea typeface="ＭＳ Ｐゴシック" pitchFamily="34" charset="-128"/>
            </a:endParaRPr>
          </a:p>
        </p:txBody>
      </p:sp>
    </p:spTree>
    <p:extLst>
      <p:ext uri="{BB962C8B-B14F-4D97-AF65-F5344CB8AC3E}">
        <p14:creationId xmlns:p14="http://schemas.microsoft.com/office/powerpoint/2010/main" val="13941202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33</a:t>
            </a:fld>
            <a:endParaRPr lang="en-US"/>
          </a:p>
        </p:txBody>
      </p:sp>
    </p:spTree>
    <p:extLst>
      <p:ext uri="{BB962C8B-B14F-4D97-AF65-F5344CB8AC3E}">
        <p14:creationId xmlns:p14="http://schemas.microsoft.com/office/powerpoint/2010/main" val="499183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35</a:t>
            </a:fld>
            <a:endParaRPr lang="en-US"/>
          </a:p>
        </p:txBody>
      </p:sp>
    </p:spTree>
    <p:extLst>
      <p:ext uri="{BB962C8B-B14F-4D97-AF65-F5344CB8AC3E}">
        <p14:creationId xmlns:p14="http://schemas.microsoft.com/office/powerpoint/2010/main" val="2132642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xfrm>
            <a:off x="406400" y="696913"/>
            <a:ext cx="6197600" cy="3486150"/>
          </a:xfrm>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r>
              <a:rPr lang="en-US" b="1" dirty="0"/>
              <a:t>Engineered Systems</a:t>
            </a:r>
          </a:p>
          <a:p>
            <a:pPr marL="579123" lvl="1" indent="-113236">
              <a:lnSpc>
                <a:spcPct val="90000"/>
              </a:lnSpc>
              <a:buFont typeface="Arial" pitchFamily="34" charset="0"/>
              <a:buChar char="•"/>
            </a:pPr>
            <a:r>
              <a:rPr lang="en-US" b="1" dirty="0" err="1"/>
              <a:t>Exadata</a:t>
            </a:r>
            <a:endParaRPr lang="en-US" b="1" dirty="0"/>
          </a:p>
          <a:p>
            <a:pPr marL="579123" lvl="1" indent="-113236">
              <a:lnSpc>
                <a:spcPct val="90000"/>
              </a:lnSpc>
              <a:buFont typeface="Arial" pitchFamily="34" charset="0"/>
              <a:buChar char="•"/>
            </a:pPr>
            <a:r>
              <a:rPr lang="en-US" b="1" dirty="0" err="1"/>
              <a:t>Exalogic</a:t>
            </a:r>
            <a:endParaRPr lang="en-US" b="1" dirty="0"/>
          </a:p>
          <a:p>
            <a:pPr marL="579123" lvl="1" indent="-113236">
              <a:lnSpc>
                <a:spcPct val="90000"/>
              </a:lnSpc>
              <a:buFont typeface="Arial" pitchFamily="34" charset="0"/>
              <a:buChar char="•"/>
            </a:pPr>
            <a:r>
              <a:rPr lang="en-US" b="1" dirty="0" err="1"/>
              <a:t>Supercluster</a:t>
            </a:r>
            <a:endParaRPr lang="en-US" b="1" dirty="0"/>
          </a:p>
          <a:p>
            <a:pPr>
              <a:lnSpc>
                <a:spcPct val="90000"/>
              </a:lnSpc>
            </a:pPr>
            <a:r>
              <a:rPr lang="en-US" b="1" dirty="0"/>
              <a:t>Software</a:t>
            </a:r>
          </a:p>
          <a:p>
            <a:pPr marL="579123" lvl="1" indent="-113236">
              <a:lnSpc>
                <a:spcPct val="90000"/>
              </a:lnSpc>
              <a:buFont typeface="Arial" pitchFamily="34" charset="0"/>
              <a:buChar char="•"/>
            </a:pPr>
            <a:r>
              <a:rPr lang="en-US" b="1" dirty="0" err="1"/>
              <a:t>WebLogic</a:t>
            </a:r>
            <a:r>
              <a:rPr lang="en-US" b="1" dirty="0"/>
              <a:t> Suite (</a:t>
            </a:r>
            <a:r>
              <a:rPr lang="en-US" b="1" dirty="0" err="1"/>
              <a:t>WebLogic</a:t>
            </a:r>
            <a:r>
              <a:rPr lang="en-US" b="1" dirty="0"/>
              <a:t> Server, Coherence)</a:t>
            </a:r>
          </a:p>
          <a:p>
            <a:pPr marL="579123" lvl="1" indent="-113236">
              <a:lnSpc>
                <a:spcPct val="90000"/>
              </a:lnSpc>
              <a:buFont typeface="Arial" pitchFamily="34" charset="0"/>
              <a:buChar char="•"/>
            </a:pPr>
            <a:r>
              <a:rPr lang="en-US" b="1" dirty="0"/>
              <a:t>Associated management components</a:t>
            </a:r>
          </a:p>
          <a:p>
            <a:pPr marL="1045010" lvl="2" indent="-113236">
              <a:lnSpc>
                <a:spcPct val="90000"/>
              </a:lnSpc>
              <a:buFont typeface="Arial" pitchFamily="34" charset="0"/>
              <a:buChar char="•"/>
            </a:pPr>
            <a:r>
              <a:rPr lang="en-US" dirty="0"/>
              <a:t>WLS Management Pack</a:t>
            </a:r>
          </a:p>
          <a:p>
            <a:pPr marL="1045010" lvl="2" indent="-113236">
              <a:lnSpc>
                <a:spcPct val="90000"/>
              </a:lnSpc>
              <a:buFont typeface="Arial" pitchFamily="34" charset="0"/>
              <a:buChar char="•"/>
            </a:pPr>
            <a:r>
              <a:rPr lang="en-US" dirty="0"/>
              <a:t>Cloud Management Pack</a:t>
            </a:r>
          </a:p>
          <a:p>
            <a:pPr marL="1045010" lvl="2" indent="-113236">
              <a:lnSpc>
                <a:spcPct val="90000"/>
              </a:lnSpc>
              <a:buFont typeface="Arial" pitchFamily="34" charset="0"/>
              <a:buChar char="•"/>
            </a:pPr>
            <a:r>
              <a:rPr lang="en-US" dirty="0"/>
              <a:t>Coherence Management Pack</a:t>
            </a:r>
          </a:p>
          <a:p>
            <a:pPr>
              <a:lnSpc>
                <a:spcPct val="90000"/>
              </a:lnSpc>
            </a:pPr>
            <a:r>
              <a:rPr lang="en-US" b="1" dirty="0"/>
              <a:t>Delivered</a:t>
            </a:r>
          </a:p>
          <a:p>
            <a:pPr marL="579123" lvl="1" indent="-113236">
              <a:lnSpc>
                <a:spcPct val="90000"/>
              </a:lnSpc>
              <a:buFont typeface="Arial" pitchFamily="34" charset="0"/>
              <a:buChar char="•"/>
            </a:pPr>
            <a:r>
              <a:rPr lang="en-US" b="1" dirty="0"/>
              <a:t>Easily allowing customers becomes an internal service provider</a:t>
            </a:r>
          </a:p>
          <a:p>
            <a:pPr marL="579123" lvl="1" indent="-113236">
              <a:lnSpc>
                <a:spcPct val="90000"/>
              </a:lnSpc>
              <a:buFont typeface="Arial" pitchFamily="34" charset="0"/>
              <a:buChar char="•"/>
            </a:pPr>
            <a:r>
              <a:rPr lang="en-US" b="1" dirty="0"/>
              <a:t>Minimizing both </a:t>
            </a:r>
            <a:r>
              <a:rPr lang="en-US" b="1" dirty="0" err="1"/>
              <a:t>CapEx</a:t>
            </a:r>
            <a:r>
              <a:rPr lang="en-US" b="1" dirty="0"/>
              <a:t> and </a:t>
            </a:r>
            <a:r>
              <a:rPr lang="en-US" b="1" dirty="0" err="1"/>
              <a:t>OpEx</a:t>
            </a:r>
            <a:r>
              <a:rPr lang="en-US" b="1" dirty="0"/>
              <a:t> equation</a:t>
            </a:r>
          </a:p>
          <a:p>
            <a:pPr marL="579123" lvl="1" indent="-113236">
              <a:lnSpc>
                <a:spcPct val="90000"/>
              </a:lnSpc>
              <a:buFont typeface="Arial" pitchFamily="34" charset="0"/>
              <a:buChar char="•"/>
            </a:pPr>
            <a:endParaRPr lang="en-US" b="1" dirty="0"/>
          </a:p>
          <a:p>
            <a:endParaRPr lang="en-US" dirty="0" smtClean="0"/>
          </a:p>
          <a:p>
            <a:pPr>
              <a:lnSpc>
                <a:spcPct val="90000"/>
              </a:lnSpc>
            </a:pPr>
            <a:r>
              <a:rPr lang="en-US" b="1" dirty="0"/>
              <a:t>Infrastructure Services</a:t>
            </a:r>
          </a:p>
          <a:p>
            <a:pPr marL="579123" lvl="1" indent="-113236">
              <a:lnSpc>
                <a:spcPct val="90000"/>
              </a:lnSpc>
              <a:buFont typeface="Arial" pitchFamily="34" charset="0"/>
              <a:buChar char="•"/>
            </a:pPr>
            <a:r>
              <a:rPr lang="en-US" b="1" dirty="0"/>
              <a:t>Compute</a:t>
            </a:r>
          </a:p>
          <a:p>
            <a:pPr marL="579123" lvl="1" indent="-113236">
              <a:lnSpc>
                <a:spcPct val="90000"/>
              </a:lnSpc>
              <a:buFont typeface="Arial" pitchFamily="34" charset="0"/>
              <a:buChar char="•"/>
            </a:pPr>
            <a:r>
              <a:rPr lang="en-US" b="1" dirty="0"/>
              <a:t>Storage</a:t>
            </a:r>
          </a:p>
          <a:p>
            <a:pPr>
              <a:lnSpc>
                <a:spcPct val="90000"/>
              </a:lnSpc>
            </a:pPr>
            <a:r>
              <a:rPr lang="en-US" b="1" dirty="0"/>
              <a:t>Platform Services</a:t>
            </a:r>
          </a:p>
          <a:p>
            <a:pPr marL="579123" lvl="1" indent="-113236">
              <a:lnSpc>
                <a:spcPct val="90000"/>
              </a:lnSpc>
              <a:buFont typeface="Arial" pitchFamily="34" charset="0"/>
              <a:buChar char="•"/>
            </a:pPr>
            <a:r>
              <a:rPr lang="en-US" b="1" dirty="0"/>
              <a:t>Database Cloud Service</a:t>
            </a:r>
          </a:p>
          <a:p>
            <a:pPr marL="579123" lvl="1" indent="-113236">
              <a:lnSpc>
                <a:spcPct val="90000"/>
              </a:lnSpc>
              <a:buFont typeface="Arial" pitchFamily="34" charset="0"/>
              <a:buChar char="•"/>
            </a:pPr>
            <a:r>
              <a:rPr lang="en-US" b="1" dirty="0"/>
              <a:t>Java Cloud Service</a:t>
            </a:r>
          </a:p>
          <a:p>
            <a:pPr>
              <a:lnSpc>
                <a:spcPct val="90000"/>
              </a:lnSpc>
            </a:pPr>
            <a:r>
              <a:rPr lang="en-US" b="1" dirty="0"/>
              <a:t>Delivered</a:t>
            </a:r>
          </a:p>
          <a:p>
            <a:pPr marL="579123" lvl="1" indent="-113236">
              <a:lnSpc>
                <a:spcPct val="90000"/>
              </a:lnSpc>
              <a:buFont typeface="Arial" pitchFamily="34" charset="0"/>
              <a:buChar char="•"/>
            </a:pPr>
            <a:r>
              <a:rPr lang="en-US" b="1" dirty="0"/>
              <a:t>Subscription model</a:t>
            </a:r>
          </a:p>
          <a:p>
            <a:pPr marL="579123" lvl="1" indent="-113236">
              <a:lnSpc>
                <a:spcPct val="90000"/>
              </a:lnSpc>
              <a:buFont typeface="Arial" pitchFamily="34" charset="0"/>
              <a:buChar char="•"/>
            </a:pPr>
            <a:r>
              <a:rPr lang="en-US" b="1" dirty="0"/>
              <a:t>Eliminating </a:t>
            </a:r>
            <a:r>
              <a:rPr lang="en-US" b="1" dirty="0" err="1"/>
              <a:t>CapEx</a:t>
            </a:r>
            <a:r>
              <a:rPr lang="en-US" b="1" dirty="0"/>
              <a:t> Expense</a:t>
            </a:r>
          </a:p>
          <a:p>
            <a:endParaRPr lang="en-US" dirty="0" smtClean="0">
              <a:latin typeface="Arial" pitchFamily="34" charset="0"/>
              <a:ea typeface="ＭＳ Ｐゴシック" pitchFamily="34" charset="-128"/>
            </a:endParaRPr>
          </a:p>
        </p:txBody>
      </p:sp>
    </p:spTree>
    <p:extLst>
      <p:ext uri="{BB962C8B-B14F-4D97-AF65-F5344CB8AC3E}">
        <p14:creationId xmlns:p14="http://schemas.microsoft.com/office/powerpoint/2010/main" val="274502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xfrm>
            <a:off x="406400" y="696913"/>
            <a:ext cx="6197600" cy="3486150"/>
          </a:xfrm>
          <a:ln/>
        </p:spPr>
      </p:sp>
      <p:sp>
        <p:nvSpPr>
          <p:cNvPr id="1105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latin typeface="Arial" pitchFamily="34" charset="0"/>
                <a:ea typeface="ＭＳ Ｐゴシック" pitchFamily="34" charset="-128"/>
              </a:rPr>
              <a:t>This might be a better view</a:t>
            </a:r>
          </a:p>
        </p:txBody>
      </p:sp>
    </p:spTree>
    <p:extLst>
      <p:ext uri="{BB962C8B-B14F-4D97-AF65-F5344CB8AC3E}">
        <p14:creationId xmlns:p14="http://schemas.microsoft.com/office/powerpoint/2010/main" val="1512979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xfrm>
            <a:off x="406400" y="696913"/>
            <a:ext cx="6197600" cy="3486150"/>
          </a:xfrm>
          <a:ln/>
        </p:spPr>
      </p:sp>
      <p:sp>
        <p:nvSpPr>
          <p:cNvPr id="1105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r>
              <a:rPr lang="en-US" b="1" dirty="0"/>
              <a:t>Engineered Systems</a:t>
            </a:r>
          </a:p>
          <a:p>
            <a:pPr marL="579123" lvl="1" indent="-113236">
              <a:lnSpc>
                <a:spcPct val="90000"/>
              </a:lnSpc>
              <a:buFont typeface="Arial" pitchFamily="34" charset="0"/>
              <a:buChar char="•"/>
            </a:pPr>
            <a:r>
              <a:rPr lang="en-US" b="1" dirty="0" err="1"/>
              <a:t>Exadata</a:t>
            </a:r>
            <a:endParaRPr lang="en-US" b="1" dirty="0"/>
          </a:p>
          <a:p>
            <a:pPr marL="579123" lvl="1" indent="-113236">
              <a:lnSpc>
                <a:spcPct val="90000"/>
              </a:lnSpc>
              <a:buFont typeface="Arial" pitchFamily="34" charset="0"/>
              <a:buChar char="•"/>
            </a:pPr>
            <a:r>
              <a:rPr lang="en-US" b="1" dirty="0" err="1"/>
              <a:t>Exalogic</a:t>
            </a:r>
            <a:endParaRPr lang="en-US" b="1" dirty="0"/>
          </a:p>
          <a:p>
            <a:pPr marL="579123" lvl="1" indent="-113236">
              <a:lnSpc>
                <a:spcPct val="90000"/>
              </a:lnSpc>
              <a:buFont typeface="Arial" pitchFamily="34" charset="0"/>
              <a:buChar char="•"/>
            </a:pPr>
            <a:r>
              <a:rPr lang="en-US" b="1" dirty="0" err="1"/>
              <a:t>Supercluster</a:t>
            </a:r>
            <a:endParaRPr lang="en-US" b="1" dirty="0"/>
          </a:p>
          <a:p>
            <a:pPr>
              <a:lnSpc>
                <a:spcPct val="90000"/>
              </a:lnSpc>
            </a:pPr>
            <a:r>
              <a:rPr lang="en-US" b="1" dirty="0"/>
              <a:t>Software</a:t>
            </a:r>
          </a:p>
          <a:p>
            <a:pPr marL="579123" lvl="1" indent="-113236">
              <a:lnSpc>
                <a:spcPct val="90000"/>
              </a:lnSpc>
              <a:buFont typeface="Arial" pitchFamily="34" charset="0"/>
              <a:buChar char="•"/>
            </a:pPr>
            <a:r>
              <a:rPr lang="en-US" b="1" dirty="0" err="1"/>
              <a:t>WebLogic</a:t>
            </a:r>
            <a:r>
              <a:rPr lang="en-US" b="1" dirty="0"/>
              <a:t> Suite (</a:t>
            </a:r>
            <a:r>
              <a:rPr lang="en-US" b="1" dirty="0" err="1"/>
              <a:t>WebLogic</a:t>
            </a:r>
            <a:r>
              <a:rPr lang="en-US" b="1" dirty="0"/>
              <a:t> Server, Coherence)</a:t>
            </a:r>
          </a:p>
          <a:p>
            <a:pPr marL="579123" lvl="1" indent="-113236">
              <a:lnSpc>
                <a:spcPct val="90000"/>
              </a:lnSpc>
              <a:buFont typeface="Arial" pitchFamily="34" charset="0"/>
              <a:buChar char="•"/>
            </a:pPr>
            <a:r>
              <a:rPr lang="en-US" b="1" dirty="0"/>
              <a:t>Associated management components</a:t>
            </a:r>
          </a:p>
          <a:p>
            <a:pPr marL="1045010" lvl="2" indent="-113236">
              <a:lnSpc>
                <a:spcPct val="90000"/>
              </a:lnSpc>
              <a:buFont typeface="Arial" pitchFamily="34" charset="0"/>
              <a:buChar char="•"/>
            </a:pPr>
            <a:r>
              <a:rPr lang="en-US" dirty="0"/>
              <a:t>WLS Management Pack</a:t>
            </a:r>
          </a:p>
          <a:p>
            <a:pPr marL="1045010" lvl="2" indent="-113236">
              <a:lnSpc>
                <a:spcPct val="90000"/>
              </a:lnSpc>
              <a:buFont typeface="Arial" pitchFamily="34" charset="0"/>
              <a:buChar char="•"/>
            </a:pPr>
            <a:r>
              <a:rPr lang="en-US" dirty="0"/>
              <a:t>Cloud Management Pack</a:t>
            </a:r>
          </a:p>
          <a:p>
            <a:pPr marL="1045010" lvl="2" indent="-113236">
              <a:lnSpc>
                <a:spcPct val="90000"/>
              </a:lnSpc>
              <a:buFont typeface="Arial" pitchFamily="34" charset="0"/>
              <a:buChar char="•"/>
            </a:pPr>
            <a:r>
              <a:rPr lang="en-US" dirty="0"/>
              <a:t>Coherence Management Pack</a:t>
            </a:r>
          </a:p>
          <a:p>
            <a:pPr>
              <a:lnSpc>
                <a:spcPct val="90000"/>
              </a:lnSpc>
            </a:pPr>
            <a:r>
              <a:rPr lang="en-US" b="1" dirty="0"/>
              <a:t>Delivered</a:t>
            </a:r>
          </a:p>
          <a:p>
            <a:pPr marL="579123" lvl="1" indent="-113236">
              <a:lnSpc>
                <a:spcPct val="90000"/>
              </a:lnSpc>
              <a:buFont typeface="Arial" pitchFamily="34" charset="0"/>
              <a:buChar char="•"/>
            </a:pPr>
            <a:r>
              <a:rPr lang="en-US" b="1" dirty="0"/>
              <a:t>Easily allowing customers becomes an internal service provider</a:t>
            </a:r>
          </a:p>
          <a:p>
            <a:pPr marL="579123" lvl="1" indent="-113236">
              <a:lnSpc>
                <a:spcPct val="90000"/>
              </a:lnSpc>
              <a:buFont typeface="Arial" pitchFamily="34" charset="0"/>
              <a:buChar char="•"/>
            </a:pPr>
            <a:r>
              <a:rPr lang="en-US" b="1" dirty="0"/>
              <a:t>Minimizing both </a:t>
            </a:r>
            <a:r>
              <a:rPr lang="en-US" b="1" dirty="0" err="1"/>
              <a:t>CapEx</a:t>
            </a:r>
            <a:r>
              <a:rPr lang="en-US" b="1" dirty="0"/>
              <a:t> and </a:t>
            </a:r>
            <a:r>
              <a:rPr lang="en-US" b="1" dirty="0" err="1"/>
              <a:t>OpEx</a:t>
            </a:r>
            <a:r>
              <a:rPr lang="en-US" b="1" dirty="0"/>
              <a:t> equation</a:t>
            </a:r>
          </a:p>
          <a:p>
            <a:pPr marL="579123" lvl="1" indent="-113236">
              <a:lnSpc>
                <a:spcPct val="90000"/>
              </a:lnSpc>
              <a:buFont typeface="Arial" pitchFamily="34" charset="0"/>
              <a:buChar char="•"/>
            </a:pPr>
            <a:endParaRPr lang="en-US" b="1" dirty="0"/>
          </a:p>
          <a:p>
            <a:endParaRPr lang="en-US" dirty="0" smtClean="0"/>
          </a:p>
          <a:p>
            <a:pPr>
              <a:lnSpc>
                <a:spcPct val="90000"/>
              </a:lnSpc>
            </a:pPr>
            <a:r>
              <a:rPr lang="en-US" b="1" dirty="0"/>
              <a:t>Infrastructure Services</a:t>
            </a:r>
          </a:p>
          <a:p>
            <a:pPr marL="579123" lvl="1" indent="-113236">
              <a:lnSpc>
                <a:spcPct val="90000"/>
              </a:lnSpc>
              <a:buFont typeface="Arial" pitchFamily="34" charset="0"/>
              <a:buChar char="•"/>
            </a:pPr>
            <a:r>
              <a:rPr lang="en-US" b="1" dirty="0"/>
              <a:t>Compute</a:t>
            </a:r>
          </a:p>
          <a:p>
            <a:pPr marL="579123" lvl="1" indent="-113236">
              <a:lnSpc>
                <a:spcPct val="90000"/>
              </a:lnSpc>
              <a:buFont typeface="Arial" pitchFamily="34" charset="0"/>
              <a:buChar char="•"/>
            </a:pPr>
            <a:r>
              <a:rPr lang="en-US" b="1" dirty="0"/>
              <a:t>Storage</a:t>
            </a:r>
          </a:p>
          <a:p>
            <a:pPr>
              <a:lnSpc>
                <a:spcPct val="90000"/>
              </a:lnSpc>
            </a:pPr>
            <a:r>
              <a:rPr lang="en-US" b="1" dirty="0"/>
              <a:t>Platform Services</a:t>
            </a:r>
          </a:p>
          <a:p>
            <a:pPr marL="579123" lvl="1" indent="-113236">
              <a:lnSpc>
                <a:spcPct val="90000"/>
              </a:lnSpc>
              <a:buFont typeface="Arial" pitchFamily="34" charset="0"/>
              <a:buChar char="•"/>
            </a:pPr>
            <a:r>
              <a:rPr lang="en-US" b="1" dirty="0"/>
              <a:t>Database Cloud Service</a:t>
            </a:r>
          </a:p>
          <a:p>
            <a:pPr marL="579123" lvl="1" indent="-113236">
              <a:lnSpc>
                <a:spcPct val="90000"/>
              </a:lnSpc>
              <a:buFont typeface="Arial" pitchFamily="34" charset="0"/>
              <a:buChar char="•"/>
            </a:pPr>
            <a:r>
              <a:rPr lang="en-US" b="1" dirty="0"/>
              <a:t>Java Cloud Service</a:t>
            </a:r>
          </a:p>
          <a:p>
            <a:pPr>
              <a:lnSpc>
                <a:spcPct val="90000"/>
              </a:lnSpc>
            </a:pPr>
            <a:r>
              <a:rPr lang="en-US" b="1" dirty="0"/>
              <a:t>Delivered</a:t>
            </a:r>
          </a:p>
          <a:p>
            <a:pPr marL="579123" lvl="1" indent="-113236">
              <a:lnSpc>
                <a:spcPct val="90000"/>
              </a:lnSpc>
              <a:buFont typeface="Arial" pitchFamily="34" charset="0"/>
              <a:buChar char="•"/>
            </a:pPr>
            <a:r>
              <a:rPr lang="en-US" b="1" dirty="0"/>
              <a:t>Subscription model</a:t>
            </a:r>
          </a:p>
          <a:p>
            <a:pPr marL="579123" lvl="1" indent="-113236">
              <a:lnSpc>
                <a:spcPct val="90000"/>
              </a:lnSpc>
              <a:buFont typeface="Arial" pitchFamily="34" charset="0"/>
              <a:buChar char="•"/>
            </a:pPr>
            <a:r>
              <a:rPr lang="en-US" b="1" dirty="0"/>
              <a:t>Eliminating </a:t>
            </a:r>
            <a:r>
              <a:rPr lang="en-US" b="1" dirty="0" err="1"/>
              <a:t>CapEx</a:t>
            </a:r>
            <a:r>
              <a:rPr lang="en-US" b="1" dirty="0"/>
              <a:t> Expense</a:t>
            </a:r>
          </a:p>
          <a:p>
            <a:endParaRPr lang="en-US" dirty="0" smtClean="0">
              <a:latin typeface="Arial" pitchFamily="34" charset="0"/>
              <a:ea typeface="ＭＳ Ｐゴシック" pitchFamily="34" charset="-128"/>
            </a:endParaRPr>
          </a:p>
        </p:txBody>
      </p:sp>
    </p:spTree>
    <p:extLst>
      <p:ext uri="{BB962C8B-B14F-4D97-AF65-F5344CB8AC3E}">
        <p14:creationId xmlns:p14="http://schemas.microsoft.com/office/powerpoint/2010/main" val="3795417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xfrm>
            <a:off x="406400" y="696913"/>
            <a:ext cx="6197600" cy="3486150"/>
          </a:xfrm>
          <a:ln/>
        </p:spPr>
      </p:sp>
      <p:sp>
        <p:nvSpPr>
          <p:cNvPr id="1105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extLst>
      <p:ext uri="{BB962C8B-B14F-4D97-AF65-F5344CB8AC3E}">
        <p14:creationId xmlns:p14="http://schemas.microsoft.com/office/powerpoint/2010/main" val="461879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000" b="1">
                <a:solidFill>
                  <a:schemeClr val="tx1"/>
                </a:solidFill>
                <a:latin typeface="Calibri" panose="020F0502020204030204" pitchFamily="34" charset="0"/>
              </a:defRPr>
            </a:lvl1pPr>
            <a:lvl2pPr marL="742950" indent="-285750" defTabSz="966788" eaLnBrk="0" hangingPunct="0">
              <a:defRPr sz="2000" b="1">
                <a:solidFill>
                  <a:schemeClr val="tx1"/>
                </a:solidFill>
                <a:latin typeface="Calibri" panose="020F0502020204030204" pitchFamily="34" charset="0"/>
              </a:defRPr>
            </a:lvl2pPr>
            <a:lvl3pPr marL="1143000" indent="-228600" defTabSz="966788" eaLnBrk="0" hangingPunct="0">
              <a:defRPr sz="2000" b="1">
                <a:solidFill>
                  <a:schemeClr val="tx1"/>
                </a:solidFill>
                <a:latin typeface="Calibri" panose="020F0502020204030204" pitchFamily="34" charset="0"/>
              </a:defRPr>
            </a:lvl3pPr>
            <a:lvl4pPr marL="1600200" indent="-228600" defTabSz="966788" eaLnBrk="0" hangingPunct="0">
              <a:defRPr sz="2000" b="1">
                <a:solidFill>
                  <a:schemeClr val="tx1"/>
                </a:solidFill>
                <a:latin typeface="Calibri" panose="020F0502020204030204" pitchFamily="34" charset="0"/>
              </a:defRPr>
            </a:lvl4pPr>
            <a:lvl5pPr marL="2057400" indent="-228600" defTabSz="966788" eaLnBrk="0" hangingPunct="0">
              <a:defRPr sz="2000" b="1">
                <a:solidFill>
                  <a:schemeClr val="tx1"/>
                </a:solidFill>
                <a:latin typeface="Calibri" panose="020F0502020204030204" pitchFamily="34" charset="0"/>
              </a:defRPr>
            </a:lvl5pPr>
            <a:lvl6pPr marL="2514600" indent="-228600" algn="ctr" defTabSz="966788"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6pPr>
            <a:lvl7pPr marL="2971800" indent="-228600" algn="ctr" defTabSz="966788"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7pPr>
            <a:lvl8pPr marL="3429000" indent="-228600" algn="ctr" defTabSz="966788"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8pPr>
            <a:lvl9pPr marL="3886200" indent="-228600" algn="ctr" defTabSz="966788"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9pPr>
          </a:lstStyle>
          <a:p>
            <a:fld id="{4B2BE09F-1703-4F04-9D0B-C2D18297E62B}" type="slidenum">
              <a:rPr lang="en-US" altLang="en-US" sz="1300" b="0">
                <a:latin typeface="Times" panose="02020603050405020304" pitchFamily="18" charset="0"/>
              </a:rPr>
              <a:pPr/>
              <a:t>8</a:t>
            </a:fld>
            <a:endParaRPr lang="en-US" altLang="en-US" sz="1300" b="0">
              <a:latin typeface="Times" panose="02020603050405020304"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053821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xfrm>
            <a:off x="406400" y="696913"/>
            <a:ext cx="6197600" cy="3486150"/>
          </a:xfrm>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90000"/>
              </a:lnSpc>
            </a:pPr>
            <a:r>
              <a:rPr lang="en-US" b="1" dirty="0"/>
              <a:t>Engineered Systems</a:t>
            </a:r>
          </a:p>
          <a:p>
            <a:pPr marL="579123" lvl="1" indent="-113236">
              <a:lnSpc>
                <a:spcPct val="90000"/>
              </a:lnSpc>
              <a:buFont typeface="Arial" pitchFamily="34" charset="0"/>
              <a:buChar char="•"/>
            </a:pPr>
            <a:r>
              <a:rPr lang="en-US" b="1" dirty="0" err="1"/>
              <a:t>Exadata</a:t>
            </a:r>
            <a:endParaRPr lang="en-US" b="1" dirty="0"/>
          </a:p>
          <a:p>
            <a:pPr marL="579123" lvl="1" indent="-113236">
              <a:lnSpc>
                <a:spcPct val="90000"/>
              </a:lnSpc>
              <a:buFont typeface="Arial" pitchFamily="34" charset="0"/>
              <a:buChar char="•"/>
            </a:pPr>
            <a:r>
              <a:rPr lang="en-US" b="1" dirty="0" err="1"/>
              <a:t>Exalogic</a:t>
            </a:r>
            <a:endParaRPr lang="en-US" b="1" dirty="0"/>
          </a:p>
          <a:p>
            <a:pPr marL="579123" lvl="1" indent="-113236">
              <a:lnSpc>
                <a:spcPct val="90000"/>
              </a:lnSpc>
              <a:buFont typeface="Arial" pitchFamily="34" charset="0"/>
              <a:buChar char="•"/>
            </a:pPr>
            <a:r>
              <a:rPr lang="en-US" b="1" dirty="0" err="1"/>
              <a:t>Supercluster</a:t>
            </a:r>
            <a:endParaRPr lang="en-US" b="1" dirty="0"/>
          </a:p>
          <a:p>
            <a:pPr>
              <a:lnSpc>
                <a:spcPct val="90000"/>
              </a:lnSpc>
            </a:pPr>
            <a:r>
              <a:rPr lang="en-US" b="1" dirty="0"/>
              <a:t>Software</a:t>
            </a:r>
          </a:p>
          <a:p>
            <a:pPr marL="579123" lvl="1" indent="-113236">
              <a:lnSpc>
                <a:spcPct val="90000"/>
              </a:lnSpc>
              <a:buFont typeface="Arial" pitchFamily="34" charset="0"/>
              <a:buChar char="•"/>
            </a:pPr>
            <a:r>
              <a:rPr lang="en-US" b="1" dirty="0" err="1"/>
              <a:t>WebLogic</a:t>
            </a:r>
            <a:r>
              <a:rPr lang="en-US" b="1" dirty="0"/>
              <a:t> Suite (</a:t>
            </a:r>
            <a:r>
              <a:rPr lang="en-US" b="1" dirty="0" err="1"/>
              <a:t>WebLogic</a:t>
            </a:r>
            <a:r>
              <a:rPr lang="en-US" b="1" dirty="0"/>
              <a:t> Server, Coherence)</a:t>
            </a:r>
          </a:p>
          <a:p>
            <a:pPr marL="579123" lvl="1" indent="-113236">
              <a:lnSpc>
                <a:spcPct val="90000"/>
              </a:lnSpc>
              <a:buFont typeface="Arial" pitchFamily="34" charset="0"/>
              <a:buChar char="•"/>
            </a:pPr>
            <a:r>
              <a:rPr lang="en-US" b="1" dirty="0"/>
              <a:t>Associated management components</a:t>
            </a:r>
          </a:p>
          <a:p>
            <a:pPr marL="1045010" lvl="2" indent="-113236">
              <a:lnSpc>
                <a:spcPct val="90000"/>
              </a:lnSpc>
              <a:buFont typeface="Arial" pitchFamily="34" charset="0"/>
              <a:buChar char="•"/>
            </a:pPr>
            <a:r>
              <a:rPr lang="en-US" dirty="0"/>
              <a:t>WLS Management Pack</a:t>
            </a:r>
          </a:p>
          <a:p>
            <a:pPr marL="1045010" lvl="2" indent="-113236">
              <a:lnSpc>
                <a:spcPct val="90000"/>
              </a:lnSpc>
              <a:buFont typeface="Arial" pitchFamily="34" charset="0"/>
              <a:buChar char="•"/>
            </a:pPr>
            <a:r>
              <a:rPr lang="en-US" dirty="0"/>
              <a:t>Cloud Management Pack</a:t>
            </a:r>
          </a:p>
          <a:p>
            <a:pPr marL="1045010" lvl="2" indent="-113236">
              <a:lnSpc>
                <a:spcPct val="90000"/>
              </a:lnSpc>
              <a:buFont typeface="Arial" pitchFamily="34" charset="0"/>
              <a:buChar char="•"/>
            </a:pPr>
            <a:r>
              <a:rPr lang="en-US" dirty="0"/>
              <a:t>Coherence Management Pack</a:t>
            </a:r>
          </a:p>
          <a:p>
            <a:pPr>
              <a:lnSpc>
                <a:spcPct val="90000"/>
              </a:lnSpc>
            </a:pPr>
            <a:r>
              <a:rPr lang="en-US" b="1" dirty="0"/>
              <a:t>Delivered</a:t>
            </a:r>
          </a:p>
          <a:p>
            <a:pPr marL="579123" lvl="1" indent="-113236">
              <a:lnSpc>
                <a:spcPct val="90000"/>
              </a:lnSpc>
              <a:buFont typeface="Arial" pitchFamily="34" charset="0"/>
              <a:buChar char="•"/>
            </a:pPr>
            <a:r>
              <a:rPr lang="en-US" b="1" dirty="0"/>
              <a:t>Easily allowing customers becomes an internal service provider</a:t>
            </a:r>
          </a:p>
          <a:p>
            <a:pPr marL="579123" lvl="1" indent="-113236">
              <a:lnSpc>
                <a:spcPct val="90000"/>
              </a:lnSpc>
              <a:buFont typeface="Arial" pitchFamily="34" charset="0"/>
              <a:buChar char="•"/>
            </a:pPr>
            <a:r>
              <a:rPr lang="en-US" b="1" dirty="0"/>
              <a:t>Minimizing both </a:t>
            </a:r>
            <a:r>
              <a:rPr lang="en-US" b="1" dirty="0" err="1"/>
              <a:t>CapEx</a:t>
            </a:r>
            <a:r>
              <a:rPr lang="en-US" b="1" dirty="0"/>
              <a:t> and </a:t>
            </a:r>
            <a:r>
              <a:rPr lang="en-US" b="1" dirty="0" err="1"/>
              <a:t>OpEx</a:t>
            </a:r>
            <a:r>
              <a:rPr lang="en-US" b="1" dirty="0"/>
              <a:t> equation</a:t>
            </a:r>
          </a:p>
          <a:p>
            <a:pPr marL="579123" lvl="1" indent="-113236">
              <a:lnSpc>
                <a:spcPct val="90000"/>
              </a:lnSpc>
              <a:buFont typeface="Arial" pitchFamily="34" charset="0"/>
              <a:buChar char="•"/>
            </a:pPr>
            <a:endParaRPr lang="en-US" b="1" dirty="0"/>
          </a:p>
          <a:p>
            <a:endParaRPr lang="en-US" dirty="0" smtClean="0"/>
          </a:p>
          <a:p>
            <a:pPr>
              <a:lnSpc>
                <a:spcPct val="90000"/>
              </a:lnSpc>
            </a:pPr>
            <a:r>
              <a:rPr lang="en-US" b="1" dirty="0"/>
              <a:t>Infrastructure Services</a:t>
            </a:r>
          </a:p>
          <a:p>
            <a:pPr marL="579123" lvl="1" indent="-113236">
              <a:lnSpc>
                <a:spcPct val="90000"/>
              </a:lnSpc>
              <a:buFont typeface="Arial" pitchFamily="34" charset="0"/>
              <a:buChar char="•"/>
            </a:pPr>
            <a:r>
              <a:rPr lang="en-US" b="1" dirty="0"/>
              <a:t>Compute</a:t>
            </a:r>
          </a:p>
          <a:p>
            <a:pPr marL="579123" lvl="1" indent="-113236">
              <a:lnSpc>
                <a:spcPct val="90000"/>
              </a:lnSpc>
              <a:buFont typeface="Arial" pitchFamily="34" charset="0"/>
              <a:buChar char="•"/>
            </a:pPr>
            <a:r>
              <a:rPr lang="en-US" b="1" dirty="0"/>
              <a:t>Storage</a:t>
            </a:r>
          </a:p>
          <a:p>
            <a:pPr>
              <a:lnSpc>
                <a:spcPct val="90000"/>
              </a:lnSpc>
            </a:pPr>
            <a:r>
              <a:rPr lang="en-US" b="1" dirty="0"/>
              <a:t>Platform Services</a:t>
            </a:r>
          </a:p>
          <a:p>
            <a:pPr marL="579123" lvl="1" indent="-113236">
              <a:lnSpc>
                <a:spcPct val="90000"/>
              </a:lnSpc>
              <a:buFont typeface="Arial" pitchFamily="34" charset="0"/>
              <a:buChar char="•"/>
            </a:pPr>
            <a:r>
              <a:rPr lang="en-US" b="1" dirty="0"/>
              <a:t>Database Cloud Service</a:t>
            </a:r>
          </a:p>
          <a:p>
            <a:pPr marL="579123" lvl="1" indent="-113236">
              <a:lnSpc>
                <a:spcPct val="90000"/>
              </a:lnSpc>
              <a:buFont typeface="Arial" pitchFamily="34" charset="0"/>
              <a:buChar char="•"/>
            </a:pPr>
            <a:r>
              <a:rPr lang="en-US" b="1" dirty="0"/>
              <a:t>Java Cloud Service</a:t>
            </a:r>
          </a:p>
          <a:p>
            <a:pPr>
              <a:lnSpc>
                <a:spcPct val="90000"/>
              </a:lnSpc>
            </a:pPr>
            <a:r>
              <a:rPr lang="en-US" b="1" dirty="0"/>
              <a:t>Delivered</a:t>
            </a:r>
          </a:p>
          <a:p>
            <a:pPr marL="579123" lvl="1" indent="-113236">
              <a:lnSpc>
                <a:spcPct val="90000"/>
              </a:lnSpc>
              <a:buFont typeface="Arial" pitchFamily="34" charset="0"/>
              <a:buChar char="•"/>
            </a:pPr>
            <a:r>
              <a:rPr lang="en-US" b="1" dirty="0"/>
              <a:t>Subscription model</a:t>
            </a:r>
          </a:p>
          <a:p>
            <a:pPr marL="579123" lvl="1" indent="-113236">
              <a:lnSpc>
                <a:spcPct val="90000"/>
              </a:lnSpc>
              <a:buFont typeface="Arial" pitchFamily="34" charset="0"/>
              <a:buChar char="•"/>
            </a:pPr>
            <a:r>
              <a:rPr lang="en-US" b="1" dirty="0"/>
              <a:t>Eliminating </a:t>
            </a:r>
            <a:r>
              <a:rPr lang="en-US" b="1" dirty="0" err="1"/>
              <a:t>CapEx</a:t>
            </a:r>
            <a:r>
              <a:rPr lang="en-US" b="1" dirty="0"/>
              <a:t> Expense</a:t>
            </a:r>
          </a:p>
          <a:p>
            <a:endParaRPr lang="en-US" dirty="0" smtClean="0">
              <a:latin typeface="Arial" pitchFamily="34" charset="0"/>
              <a:ea typeface="ＭＳ Ｐゴシック" pitchFamily="34" charset="-128"/>
            </a:endParaRPr>
          </a:p>
        </p:txBody>
      </p:sp>
    </p:spTree>
    <p:extLst>
      <p:ext uri="{BB962C8B-B14F-4D97-AF65-F5344CB8AC3E}">
        <p14:creationId xmlns:p14="http://schemas.microsoft.com/office/powerpoint/2010/main" val="1596250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xfrm>
            <a:off x="401638" y="387350"/>
            <a:ext cx="4651375" cy="2616200"/>
          </a:xfrm>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smtClean="0">
              <a:latin typeface="Arial" pitchFamily="34" charset="0"/>
              <a:ea typeface="ＭＳ Ｐゴシック" pitchFamily="34" charset="-128"/>
            </a:endParaRPr>
          </a:p>
        </p:txBody>
      </p:sp>
    </p:spTree>
    <p:extLst>
      <p:ext uri="{BB962C8B-B14F-4D97-AF65-F5344CB8AC3E}">
        <p14:creationId xmlns:p14="http://schemas.microsoft.com/office/powerpoint/2010/main" val="3234854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4493409" y="4917186"/>
            <a:ext cx="2091283" cy="137160"/>
          </a:xfrm>
          <a:prstGeom prst="rect">
            <a:avLst/>
          </a:prstGeom>
          <a:noFill/>
        </p:spPr>
        <p:txBody>
          <a:bodyPr wrap="none" lIns="0" tIns="0" rIns="0" bIns="0" rtlCol="0" anchor="ctr" anchorCtr="0">
            <a:noAutofit/>
          </a:bodyPr>
          <a:lstStyle/>
          <a:p>
            <a:pPr defTabSz="685606"/>
            <a:r>
              <a:rPr sz="600" dirty="0">
                <a:solidFill>
                  <a:srgbClr val="5F5F5F">
                    <a:lumMod val="60000"/>
                    <a:lumOff val="40000"/>
                  </a:srgbClr>
                </a:solidFill>
              </a:rPr>
              <a:t>Copyright © 2014 Oracle and/or its affiliates. All rights reserved.  |</a:t>
            </a:r>
          </a:p>
        </p:txBody>
      </p:sp>
      <p:sp>
        <p:nvSpPr>
          <p:cNvPr id="2" name="Title 1"/>
          <p:cNvSpPr>
            <a:spLocks noGrp="1"/>
          </p:cNvSpPr>
          <p:nvPr>
            <p:ph type="ctrTitle"/>
          </p:nvPr>
        </p:nvSpPr>
        <p:spPr>
          <a:xfrm>
            <a:off x="398974" y="554842"/>
            <a:ext cx="8346073" cy="1102519"/>
          </a:xfrm>
        </p:spPr>
        <p:txBody>
          <a:bodyPr/>
          <a:lstStyle>
            <a:lvl1pPr>
              <a:lnSpc>
                <a:spcPct val="80000"/>
              </a:lnSpc>
              <a:defRPr sz="3600"/>
            </a:lvl1pPr>
          </a:lstStyle>
          <a:p>
            <a:r>
              <a:rPr lang="en-US" smtClean="0"/>
              <a:t>Click to edit Master title style</a:t>
            </a:r>
            <a:endParaRPr dirty="0"/>
          </a:p>
        </p:txBody>
      </p:sp>
      <p:sp>
        <p:nvSpPr>
          <p:cNvPr id="3" name="Subtitle 2"/>
          <p:cNvSpPr>
            <a:spLocks noGrp="1"/>
          </p:cNvSpPr>
          <p:nvPr>
            <p:ph type="subTitle" idx="1"/>
          </p:nvPr>
        </p:nvSpPr>
        <p:spPr>
          <a:xfrm>
            <a:off x="398926" y="1714500"/>
            <a:ext cx="8347160" cy="685800"/>
          </a:xfrm>
        </p:spPr>
        <p:txBody>
          <a:bodyPr>
            <a:noAutofit/>
          </a:bodyPr>
          <a:lstStyle>
            <a:lvl1pPr marL="0" indent="0" algn="l">
              <a:spcBef>
                <a:spcPts val="0"/>
              </a:spcBef>
              <a:buNone/>
              <a:defRPr sz="1800" b="1">
                <a:solidFill>
                  <a:schemeClr val="tx1"/>
                </a:solidFill>
              </a:defRPr>
            </a:lvl1pPr>
            <a:lvl2pPr marL="342796" indent="0" algn="ctr">
              <a:buNone/>
              <a:defRPr>
                <a:solidFill>
                  <a:schemeClr val="tx1">
                    <a:tint val="75000"/>
                  </a:schemeClr>
                </a:solidFill>
              </a:defRPr>
            </a:lvl2pPr>
            <a:lvl3pPr marL="685606" indent="0" algn="ctr">
              <a:buNone/>
              <a:defRPr>
                <a:solidFill>
                  <a:schemeClr val="tx1">
                    <a:tint val="75000"/>
                  </a:schemeClr>
                </a:solidFill>
              </a:defRPr>
            </a:lvl3pPr>
            <a:lvl4pPr marL="1028407" indent="0" algn="ctr">
              <a:buNone/>
              <a:defRPr>
                <a:solidFill>
                  <a:schemeClr val="tx1">
                    <a:tint val="75000"/>
                  </a:schemeClr>
                </a:solidFill>
              </a:defRPr>
            </a:lvl4pPr>
            <a:lvl5pPr marL="1371213" indent="0" algn="ctr">
              <a:buNone/>
              <a:defRPr>
                <a:solidFill>
                  <a:schemeClr val="tx1">
                    <a:tint val="75000"/>
                  </a:schemeClr>
                </a:solidFill>
              </a:defRPr>
            </a:lvl5pPr>
            <a:lvl6pPr marL="1714009" indent="0" algn="ctr">
              <a:buNone/>
              <a:defRPr>
                <a:solidFill>
                  <a:schemeClr val="tx1">
                    <a:tint val="75000"/>
                  </a:schemeClr>
                </a:solidFill>
              </a:defRPr>
            </a:lvl6pPr>
            <a:lvl7pPr marL="2056817" indent="0" algn="ctr">
              <a:buNone/>
              <a:defRPr>
                <a:solidFill>
                  <a:schemeClr val="tx1">
                    <a:tint val="75000"/>
                  </a:schemeClr>
                </a:solidFill>
              </a:defRPr>
            </a:lvl7pPr>
            <a:lvl8pPr marL="2399620" indent="0" algn="ctr">
              <a:buNone/>
              <a:defRPr>
                <a:solidFill>
                  <a:schemeClr val="tx1">
                    <a:tint val="75000"/>
                  </a:schemeClr>
                </a:solidFill>
              </a:defRPr>
            </a:lvl8pPr>
            <a:lvl9pPr marL="2742426" indent="0" algn="ctr">
              <a:buNone/>
              <a:defRPr>
                <a:solidFill>
                  <a:schemeClr val="tx1">
                    <a:tint val="75000"/>
                  </a:schemeClr>
                </a:solidFill>
              </a:defRPr>
            </a:lvl9pPr>
          </a:lstStyle>
          <a:p>
            <a:r>
              <a:rPr lang="en-US" smtClean="0"/>
              <a:t>Click to edit Master subtitle style</a:t>
            </a:r>
            <a:endParaRPr dirty="0"/>
          </a:p>
        </p:txBody>
      </p:sp>
      <p:sp>
        <p:nvSpPr>
          <p:cNvPr id="6" name="Slide Number Placeholder 5"/>
          <p:cNvSpPr>
            <a:spLocks noGrp="1"/>
          </p:cNvSpPr>
          <p:nvPr>
            <p:ph type="sldNum" sz="quarter" idx="12"/>
          </p:nvPr>
        </p:nvSpPr>
        <p:spPr>
          <a:xfrm>
            <a:off x="8459212" y="5200650"/>
            <a:ext cx="286320" cy="137160"/>
          </a:xfr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13" name="Text Placeholder 12"/>
          <p:cNvSpPr>
            <a:spLocks noGrp="1"/>
          </p:cNvSpPr>
          <p:nvPr>
            <p:ph type="body" sz="quarter" idx="13" hasCustomPrompt="1"/>
          </p:nvPr>
        </p:nvSpPr>
        <p:spPr>
          <a:xfrm>
            <a:off x="398974" y="2572089"/>
            <a:ext cx="8346073"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spTree>
    <p:extLst>
      <p:ext uri="{BB962C8B-B14F-4D97-AF65-F5344CB8AC3E}">
        <p14:creationId xmlns:p14="http://schemas.microsoft.com/office/powerpoint/2010/main" val="10412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3423302" y="4917186"/>
            <a:ext cx="920038" cy="137160"/>
          </a:xfrm>
          <a:prstGeom prst="rect">
            <a:avLst/>
          </a:prstGeom>
        </p:spPr>
        <p:txBody>
          <a:bodyPr/>
          <a:lstStyle/>
          <a:p>
            <a:fld id="{1EE11BFD-AD4C-4A98-9D38-1958507EA4E5}" type="datetime1">
              <a:rPr lang="en-US" smtClean="0">
                <a:solidFill>
                  <a:srgbClr val="5F5F5F">
                    <a:lumMod val="60000"/>
                    <a:lumOff val="40000"/>
                  </a:srgbClr>
                </a:solidFill>
              </a:rPr>
              <a:pPr/>
              <a:t>10/23/2015</a:t>
            </a:fld>
            <a:endParaRPr lang="en-US" dirty="0">
              <a:solidFill>
                <a:srgbClr val="5F5F5F">
                  <a:lumMod val="60000"/>
                  <a:lumOff val="40000"/>
                </a:srgbClr>
              </a:solidFill>
            </a:endParaRPr>
          </a:p>
        </p:txBody>
      </p:sp>
      <p:sp>
        <p:nvSpPr>
          <p:cNvPr id="4" name="Footer Placeholder 3"/>
          <p:cNvSpPr>
            <a:spLocks noGrp="1"/>
          </p:cNvSpPr>
          <p:nvPr>
            <p:ph type="ftr" sz="quarter" idx="11"/>
          </p:nvPr>
        </p:nvSpPr>
        <p:spPr>
          <a:xfrm>
            <a:off x="6584682" y="4917186"/>
            <a:ext cx="1874530" cy="137160"/>
          </a:xfrm>
          <a:prstGeom prst="rect">
            <a:avLst/>
          </a:prstGeom>
        </p:spPr>
        <p:txBody>
          <a:bodyPr/>
          <a:lstStyle/>
          <a:p>
            <a:r>
              <a:rPr lang="en-US" smtClean="0">
                <a:solidFill>
                  <a:srgbClr val="5F5F5F">
                    <a:lumMod val="60000"/>
                    <a:lumOff val="40000"/>
                  </a:srgbClr>
                </a:solidFill>
              </a:rPr>
              <a:t>Oracle Confidential – Internal/Restricted/Highly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Tree>
    <p:extLst>
      <p:ext uri="{BB962C8B-B14F-4D97-AF65-F5344CB8AC3E}">
        <p14:creationId xmlns:p14="http://schemas.microsoft.com/office/powerpoint/2010/main" val="121882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4313003" y="834729"/>
            <a:ext cx="4505285" cy="3426460"/>
          </a:xfrm>
          <a:prstGeom prst="rect">
            <a:avLst/>
          </a:prstGeom>
        </p:spPr>
      </p:pic>
      <p:sp>
        <p:nvSpPr>
          <p:cNvPr id="2" name="Title 1"/>
          <p:cNvSpPr>
            <a:spLocks noGrp="1"/>
          </p:cNvSpPr>
          <p:nvPr>
            <p:ph type="title"/>
          </p:nvPr>
        </p:nvSpPr>
        <p:spPr>
          <a:xfrm>
            <a:off x="398964" y="304800"/>
            <a:ext cx="4173037" cy="666750"/>
          </a:xfrm>
        </p:spPr>
        <p:txBody>
          <a:bodyPr anchor="b"/>
          <a:lstStyle>
            <a:lvl1pPr algn="l">
              <a:defRPr sz="2700" b="0"/>
            </a:lvl1pPr>
          </a:lstStyle>
          <a:p>
            <a:r>
              <a:rPr lang="en-US" smtClean="0"/>
              <a:t>Click to edit Master title style</a:t>
            </a:r>
            <a:endParaRPr dirty="0"/>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6A15AD86-CD0E-461B-AA18-D070A5CB2CAA}"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9" name="Picture Placeholder 2"/>
          <p:cNvSpPr>
            <a:spLocks noGrp="1"/>
          </p:cNvSpPr>
          <p:nvPr>
            <p:ph type="pic" idx="13"/>
          </p:nvPr>
        </p:nvSpPr>
        <p:spPr bwMode="gray">
          <a:xfrm>
            <a:off x="5062083" y="759859"/>
            <a:ext cx="2972377" cy="3939261"/>
          </a:xfrm>
          <a:solidFill>
            <a:schemeClr val="bg2"/>
          </a:solidFill>
          <a:ln w="12700">
            <a:solidFill>
              <a:schemeClr val="bg2"/>
            </a:solidFill>
          </a:ln>
        </p:spPr>
        <p:txBody>
          <a:bodyPr tIns="137118">
            <a:normAutofit/>
          </a:bodyPr>
          <a:lstStyle>
            <a:lvl1pPr marL="0" indent="0" algn="ctr">
              <a:buNone/>
              <a:defRPr sz="15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971383" y="1428751"/>
            <a:ext cx="1381016" cy="2915354"/>
          </a:xfrm>
          <a:prstGeom prst="rect">
            <a:avLst/>
          </a:prstGeom>
        </p:spPr>
      </p:pic>
      <p:sp>
        <p:nvSpPr>
          <p:cNvPr id="14" name="Picture Placeholder 2"/>
          <p:cNvSpPr>
            <a:spLocks noGrp="1"/>
          </p:cNvSpPr>
          <p:nvPr>
            <p:ph type="pic" idx="1"/>
          </p:nvPr>
        </p:nvSpPr>
        <p:spPr bwMode="gray">
          <a:xfrm>
            <a:off x="3060379" y="1836648"/>
            <a:ext cx="1214182" cy="2125980"/>
          </a:xfrm>
          <a:solidFill>
            <a:schemeClr val="bg2"/>
          </a:solidFill>
          <a:ln w="12700">
            <a:solidFill>
              <a:schemeClr val="bg2"/>
            </a:solidFill>
          </a:ln>
        </p:spPr>
        <p:txBody>
          <a:bodyPr tIns="137118">
            <a:normAutofit/>
          </a:bodyPr>
          <a:lstStyle>
            <a:lvl1pPr marL="0" indent="0" algn="ctr">
              <a:buNone/>
              <a:defRPr sz="15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spTree>
    <p:extLst>
      <p:ext uri="{BB962C8B-B14F-4D97-AF65-F5344CB8AC3E}">
        <p14:creationId xmlns:p14="http://schemas.microsoft.com/office/powerpoint/2010/main" val="234560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0" y="0"/>
            <a:ext cx="9144000" cy="51435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rtlCol="0" anchor="ctr"/>
          <a:lstStyle/>
          <a:p>
            <a:pPr algn="ctr" defTabSz="685606"/>
            <a:endParaRPr sz="1400" dirty="0">
              <a:solidFill>
                <a:srgbClr val="FFFFFF"/>
              </a:solidFill>
            </a:endParaRPr>
          </a:p>
        </p:txBody>
      </p:sp>
      <p:grpSp>
        <p:nvGrpSpPr>
          <p:cNvPr id="2" name="Group 1"/>
          <p:cNvGrpSpPr/>
          <p:nvPr/>
        </p:nvGrpSpPr>
        <p:grpSpPr>
          <a:xfrm>
            <a:off x="-214" y="0"/>
            <a:ext cx="9144431" cy="51435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grpSp>
      <p:sp>
        <p:nvSpPr>
          <p:cNvPr id="14" name="TextBox 13"/>
          <p:cNvSpPr txBox="1"/>
          <p:nvPr/>
        </p:nvSpPr>
        <p:spPr>
          <a:xfrm>
            <a:off x="4493409" y="4917186"/>
            <a:ext cx="2091283" cy="137160"/>
          </a:xfrm>
          <a:prstGeom prst="rect">
            <a:avLst/>
          </a:prstGeom>
          <a:noFill/>
        </p:spPr>
        <p:txBody>
          <a:bodyPr wrap="none" lIns="0" tIns="0" rIns="0" bIns="0" rtlCol="0" anchor="ctr" anchorCtr="0">
            <a:noAutofit/>
          </a:bodyPr>
          <a:lstStyle/>
          <a:p>
            <a:pPr defTabSz="685606"/>
            <a:r>
              <a:rPr sz="600" dirty="0">
                <a:solidFill>
                  <a:srgbClr val="5F5F5F">
                    <a:lumMod val="60000"/>
                    <a:lumOff val="40000"/>
                  </a:srgbClr>
                </a:solidFill>
              </a:rPr>
              <a:t>Copyright © 2014 Oracle and/or its affiliates. All rights reserved.  |</a:t>
            </a:r>
          </a:p>
        </p:txBody>
      </p:sp>
      <p:sp>
        <p:nvSpPr>
          <p:cNvPr id="5" name="Date Placeholder 4"/>
          <p:cNvSpPr>
            <a:spLocks noGrp="1"/>
          </p:cNvSpPr>
          <p:nvPr>
            <p:ph type="dt" sz="half" idx="10"/>
          </p:nvPr>
        </p:nvSpPr>
        <p:spPr>
          <a:xfrm>
            <a:off x="3423302" y="4917186"/>
            <a:ext cx="920038" cy="137160"/>
          </a:xfrm>
          <a:prstGeom prst="rect">
            <a:avLst/>
          </a:prstGeom>
        </p:spPr>
        <p:txBody>
          <a:bodyPr/>
          <a:lstStyle>
            <a:lvl1pPr>
              <a:defRPr>
                <a:solidFill>
                  <a:schemeClr val="bg1">
                    <a:lumMod val="60000"/>
                    <a:lumOff val="40000"/>
                  </a:schemeClr>
                </a:solidFill>
              </a:defRPr>
            </a:lvl1pPr>
          </a:lstStyle>
          <a:p>
            <a:fld id="{43D5EDE7-61B4-4C98-ADE6-D86346041BA3}"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lvl1pPr>
              <a:defRPr>
                <a:solidFill>
                  <a:schemeClr val="bg1">
                    <a:lumMod val="60000"/>
                    <a:lumOff val="40000"/>
                  </a:schemeClr>
                </a:solidFill>
              </a:defRPr>
            </a:lvl1p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22" name="Text Placeholder 12"/>
          <p:cNvSpPr>
            <a:spLocks noGrp="1"/>
          </p:cNvSpPr>
          <p:nvPr>
            <p:ph type="body" sz="quarter" idx="13" hasCustomPrompt="1"/>
          </p:nvPr>
        </p:nvSpPr>
        <p:spPr>
          <a:xfrm>
            <a:off x="570458" y="2000249"/>
            <a:ext cx="3429893" cy="1470661"/>
          </a:xfrm>
        </p:spPr>
        <p:txBody>
          <a:bodyPr>
            <a:noAutofit/>
          </a:bodyPr>
          <a:lstStyle>
            <a:lvl1pPr marL="1191" indent="0">
              <a:spcBef>
                <a:spcPts val="0"/>
              </a:spcBef>
              <a:buFontTx/>
              <a:buNone/>
              <a:defRPr sz="21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text</a:t>
            </a:r>
          </a:p>
        </p:txBody>
      </p:sp>
      <p:pic>
        <p:nvPicPr>
          <p:cNvPr id="19" name="Picture 18" descr="1.5X red tab for PP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398963" y="4701203"/>
            <a:ext cx="1208006" cy="442307"/>
          </a:xfrm>
          <a:prstGeom prst="rect">
            <a:avLst/>
          </a:prstGeom>
        </p:spPr>
      </p:pic>
      <p:sp>
        <p:nvSpPr>
          <p:cNvPr id="3" name="Title 2"/>
          <p:cNvSpPr>
            <a:spLocks noGrp="1"/>
          </p:cNvSpPr>
          <p:nvPr>
            <p:ph type="title" hasCustomPrompt="1"/>
          </p:nvPr>
        </p:nvSpPr>
        <p:spPr>
          <a:xfrm>
            <a:off x="570458" y="457202"/>
            <a:ext cx="3429893" cy="1533525"/>
          </a:xfrm>
        </p:spPr>
        <p:txBody>
          <a:bodyPr/>
          <a:lstStyle>
            <a:lvl1pPr>
              <a:defRPr sz="10400" b="1"/>
            </a:lvl1pPr>
          </a:lstStyle>
          <a:p>
            <a:r>
              <a:rPr lang="en-US" dirty="0" smtClean="0"/>
              <a:t>XX</a:t>
            </a:r>
            <a:endParaRPr lang="en-US" dirty="0"/>
          </a:p>
        </p:txBody>
      </p:sp>
    </p:spTree>
    <p:extLst>
      <p:ext uri="{BB962C8B-B14F-4D97-AF65-F5344CB8AC3E}">
        <p14:creationId xmlns:p14="http://schemas.microsoft.com/office/powerpoint/2010/main" val="1194538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423302" y="4917186"/>
            <a:ext cx="920038" cy="137160"/>
          </a:xfrm>
          <a:prstGeom prst="rect">
            <a:avLst/>
          </a:prstGeom>
        </p:spPr>
        <p:txBody>
          <a:bodyPr/>
          <a:lstStyle/>
          <a:p>
            <a:fld id="{93A56FF2-64EC-4614-951E-8B8E4681BF2B}"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3" name="Footer Placeholder 2"/>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5" name="TextBox 4"/>
          <p:cNvSpPr txBox="1"/>
          <p:nvPr/>
        </p:nvSpPr>
        <p:spPr>
          <a:xfrm>
            <a:off x="398973" y="1028700"/>
            <a:ext cx="8346073" cy="666750"/>
          </a:xfrm>
          <a:prstGeom prst="rect">
            <a:avLst/>
          </a:prstGeom>
          <a:noFill/>
        </p:spPr>
        <p:txBody>
          <a:bodyPr wrap="none" lIns="0" tIns="0" rIns="0" bIns="0" rtlCol="0" anchor="b">
            <a:noAutofit/>
          </a:bodyPr>
          <a:lstStyle/>
          <a:p>
            <a:pPr defTabSz="685606">
              <a:lnSpc>
                <a:spcPct val="90000"/>
              </a:lnSpc>
            </a:pPr>
            <a:r>
              <a:rPr sz="2400" dirty="0">
                <a:solidFill>
                  <a:srgbClr val="5F5F5F"/>
                </a:solidFill>
              </a:rPr>
              <a:t>Safe Harbor Statement</a:t>
            </a:r>
          </a:p>
        </p:txBody>
      </p:sp>
      <p:sp>
        <p:nvSpPr>
          <p:cNvPr id="6" name="TextBox 5"/>
          <p:cNvSpPr txBox="1"/>
          <p:nvPr/>
        </p:nvSpPr>
        <p:spPr>
          <a:xfrm>
            <a:off x="398973" y="1885950"/>
            <a:ext cx="8346073" cy="1714500"/>
          </a:xfrm>
          <a:prstGeom prst="rect">
            <a:avLst/>
          </a:prstGeom>
          <a:noFill/>
        </p:spPr>
        <p:txBody>
          <a:bodyPr wrap="square" lIns="0" tIns="0" rIns="0" bIns="0" rtlCol="0" anchor="t">
            <a:noAutofit/>
          </a:bodyPr>
          <a:lstStyle/>
          <a:p>
            <a:pPr defTabSz="685606">
              <a:lnSpc>
                <a:spcPct val="90000"/>
              </a:lnSpc>
            </a:pPr>
            <a:r>
              <a:rPr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3838165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423302" y="4917186"/>
            <a:ext cx="920038" cy="137160"/>
          </a:xfrm>
          <a:prstGeom prst="rect">
            <a:avLst/>
          </a:prstGeom>
        </p:spPr>
        <p:txBody>
          <a:bodyPr/>
          <a:lstStyle/>
          <a:p>
            <a:fld id="{AD051CE8-BCD3-4683-83D4-D0AC55C5EB15}"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3" name="Footer Placeholder 2"/>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5" name="TextBox 4"/>
          <p:cNvSpPr txBox="1"/>
          <p:nvPr/>
        </p:nvSpPr>
        <p:spPr>
          <a:xfrm>
            <a:off x="398973" y="1028700"/>
            <a:ext cx="8346073" cy="666750"/>
          </a:xfrm>
          <a:prstGeom prst="rect">
            <a:avLst/>
          </a:prstGeom>
          <a:noFill/>
        </p:spPr>
        <p:txBody>
          <a:bodyPr wrap="none" lIns="0" tIns="0" rIns="0" bIns="0" rtlCol="0" anchor="b">
            <a:noAutofit/>
          </a:bodyPr>
          <a:lstStyle/>
          <a:p>
            <a:pPr defTabSz="685606">
              <a:lnSpc>
                <a:spcPct val="90000"/>
              </a:lnSpc>
            </a:pPr>
            <a:r>
              <a:rPr sz="2400" dirty="0">
                <a:solidFill>
                  <a:srgbClr val="5F5F5F"/>
                </a:solidFill>
              </a:rPr>
              <a:t>Safe Harbor Statement</a:t>
            </a:r>
          </a:p>
        </p:txBody>
      </p:sp>
      <p:sp>
        <p:nvSpPr>
          <p:cNvPr id="6" name="TextBox 5"/>
          <p:cNvSpPr txBox="1"/>
          <p:nvPr/>
        </p:nvSpPr>
        <p:spPr>
          <a:xfrm>
            <a:off x="398973" y="1885950"/>
            <a:ext cx="8346073" cy="1714500"/>
          </a:xfrm>
          <a:prstGeom prst="rect">
            <a:avLst/>
          </a:prstGeom>
          <a:noFill/>
        </p:spPr>
        <p:txBody>
          <a:bodyPr wrap="square" lIns="0" tIns="0" rIns="0" bIns="0" rtlCol="0" anchor="t">
            <a:noAutofit/>
          </a:bodyPr>
          <a:lstStyle/>
          <a:p>
            <a:pPr defTabSz="685606">
              <a:lnSpc>
                <a:spcPct val="90000"/>
              </a:lnSpc>
            </a:pPr>
            <a:r>
              <a:rPr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0840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423302" y="4917186"/>
            <a:ext cx="920038" cy="137160"/>
          </a:xfrm>
          <a:prstGeom prst="rect">
            <a:avLst/>
          </a:prstGeom>
        </p:spPr>
        <p:txBody>
          <a:bodyPr/>
          <a:lstStyle/>
          <a:p>
            <a:fld id="{56A9802F-4D43-4C32-8177-0644B387545A}"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3" name="Footer Placeholder 2"/>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grpSp>
        <p:nvGrpSpPr>
          <p:cNvPr id="3093" name="Group 3092"/>
          <p:cNvGrpSpPr/>
          <p:nvPr/>
        </p:nvGrpSpPr>
        <p:grpSpPr bwMode="gray">
          <a:xfrm>
            <a:off x="2448563" y="2057400"/>
            <a:ext cx="4252829" cy="810816"/>
            <a:chOff x="3263901" y="1227138"/>
            <a:chExt cx="5668962" cy="1081088"/>
          </a:xfrm>
        </p:grpSpPr>
        <p:sp>
          <p:nvSpPr>
            <p:cNvPr id="8"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9" name="Freeform 6"/>
            <p:cNvSpPr>
              <a:spLocks noEditPoints="1"/>
            </p:cNvSpPr>
            <p:nvPr/>
          </p:nvSpPr>
          <p:spPr bwMode="gray">
            <a:xfrm>
              <a:off x="48355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10"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11" name="Freeform 8"/>
            <p:cNvSpPr>
              <a:spLocks noEditPoints="1"/>
            </p:cNvSpPr>
            <p:nvPr/>
          </p:nvSpPr>
          <p:spPr bwMode="gray">
            <a:xfrm>
              <a:off x="3602038" y="1362075"/>
              <a:ext cx="246063"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12" name="Freeform 9"/>
            <p:cNvSpPr>
              <a:spLocks/>
            </p:cNvSpPr>
            <p:nvPr/>
          </p:nvSpPr>
          <p:spPr bwMode="gray">
            <a:xfrm>
              <a:off x="3897313" y="1362075"/>
              <a:ext cx="165100" cy="309563"/>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13" name="Freeform 10"/>
            <p:cNvSpPr>
              <a:spLocks/>
            </p:cNvSpPr>
            <p:nvPr/>
          </p:nvSpPr>
          <p:spPr bwMode="gray">
            <a:xfrm>
              <a:off x="4367213" y="1362075"/>
              <a:ext cx="444500" cy="309563"/>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14" name="Freeform 11"/>
            <p:cNvSpPr>
              <a:spLocks/>
            </p:cNvSpPr>
            <p:nvPr/>
          </p:nvSpPr>
          <p:spPr bwMode="gray">
            <a:xfrm>
              <a:off x="5132388" y="1362075"/>
              <a:ext cx="155575"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15" name="Freeform 12"/>
            <p:cNvSpPr>
              <a:spLocks noEditPoints="1"/>
            </p:cNvSpPr>
            <p:nvPr/>
          </p:nvSpPr>
          <p:spPr bwMode="gray">
            <a:xfrm>
              <a:off x="5321301" y="1362075"/>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16" name="Freeform 13"/>
            <p:cNvSpPr>
              <a:spLocks noEditPoints="1"/>
            </p:cNvSpPr>
            <p:nvPr/>
          </p:nvSpPr>
          <p:spPr bwMode="gray">
            <a:xfrm>
              <a:off x="5748338" y="1362075"/>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17" name="Freeform 14"/>
            <p:cNvSpPr>
              <a:spLocks/>
            </p:cNvSpPr>
            <p:nvPr/>
          </p:nvSpPr>
          <p:spPr bwMode="gray">
            <a:xfrm>
              <a:off x="6045201" y="1362075"/>
              <a:ext cx="230188" cy="309563"/>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18" name="Freeform 15"/>
            <p:cNvSpPr>
              <a:spLocks noEditPoints="1"/>
            </p:cNvSpPr>
            <p:nvPr/>
          </p:nvSpPr>
          <p:spPr bwMode="gray">
            <a:xfrm>
              <a:off x="6332538" y="1236663"/>
              <a:ext cx="239713"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19" name="Freeform 16"/>
            <p:cNvSpPr>
              <a:spLocks noEditPoints="1"/>
            </p:cNvSpPr>
            <p:nvPr/>
          </p:nvSpPr>
          <p:spPr bwMode="gray">
            <a:xfrm>
              <a:off x="4087813"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20"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21" name="Freeform 18"/>
            <p:cNvSpPr>
              <a:spLocks noEditPoints="1"/>
            </p:cNvSpPr>
            <p:nvPr/>
          </p:nvSpPr>
          <p:spPr bwMode="gray">
            <a:xfrm>
              <a:off x="7081838" y="1362075"/>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22" name="Freeform 19"/>
            <p:cNvSpPr>
              <a:spLocks/>
            </p:cNvSpPr>
            <p:nvPr/>
          </p:nvSpPr>
          <p:spPr bwMode="gray">
            <a:xfrm>
              <a:off x="7345363" y="1227138"/>
              <a:ext cx="163513"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23" name="Freeform 20"/>
            <p:cNvSpPr>
              <a:spLocks/>
            </p:cNvSpPr>
            <p:nvPr/>
          </p:nvSpPr>
          <p:spPr bwMode="gray">
            <a:xfrm>
              <a:off x="7542213" y="1277938"/>
              <a:ext cx="157163"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24" name="Freeform 21"/>
            <p:cNvSpPr>
              <a:spLocks/>
            </p:cNvSpPr>
            <p:nvPr/>
          </p:nvSpPr>
          <p:spPr bwMode="gray">
            <a:xfrm>
              <a:off x="7731126" y="1362075"/>
              <a:ext cx="452438" cy="309563"/>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25" name="Freeform 22"/>
            <p:cNvSpPr>
              <a:spLocks noEditPoints="1"/>
            </p:cNvSpPr>
            <p:nvPr/>
          </p:nvSpPr>
          <p:spPr bwMode="gray">
            <a:xfrm>
              <a:off x="82010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26" name="Freeform 23"/>
            <p:cNvSpPr>
              <a:spLocks/>
            </p:cNvSpPr>
            <p:nvPr/>
          </p:nvSpPr>
          <p:spPr bwMode="gray">
            <a:xfrm>
              <a:off x="8496301" y="1362075"/>
              <a:ext cx="157163"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27" name="Freeform 24"/>
            <p:cNvSpPr>
              <a:spLocks noEditPoints="1"/>
            </p:cNvSpPr>
            <p:nvPr/>
          </p:nvSpPr>
          <p:spPr bwMode="gray">
            <a:xfrm>
              <a:off x="8685213" y="1362075"/>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28"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29" name="Freeform 26"/>
            <p:cNvSpPr>
              <a:spLocks noEditPoints="1"/>
            </p:cNvSpPr>
            <p:nvPr/>
          </p:nvSpPr>
          <p:spPr bwMode="gray">
            <a:xfrm>
              <a:off x="8553451"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1" name="Freeform 28"/>
            <p:cNvSpPr>
              <a:spLocks/>
            </p:cNvSpPr>
            <p:nvPr/>
          </p:nvSpPr>
          <p:spPr bwMode="gray">
            <a:xfrm>
              <a:off x="3503613" y="1957388"/>
              <a:ext cx="188913"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72" name="Freeform 29"/>
            <p:cNvSpPr>
              <a:spLocks noEditPoints="1"/>
            </p:cNvSpPr>
            <p:nvPr/>
          </p:nvSpPr>
          <p:spPr bwMode="gray">
            <a:xfrm>
              <a:off x="3741738"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73" name="Rectangle 30"/>
            <p:cNvSpPr>
              <a:spLocks noChangeArrowheads="1"/>
            </p:cNvSpPr>
            <p:nvPr/>
          </p:nvSpPr>
          <p:spPr bwMode="gray">
            <a:xfrm>
              <a:off x="3997326" y="1965325"/>
              <a:ext cx="73025" cy="2428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74"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75"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76"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78" name="Freeform 34"/>
            <p:cNvSpPr>
              <a:spLocks/>
            </p:cNvSpPr>
            <p:nvPr/>
          </p:nvSpPr>
          <p:spPr bwMode="gray">
            <a:xfrm>
              <a:off x="48434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79" name="Freeform 35"/>
            <p:cNvSpPr>
              <a:spLocks noEditPoints="1"/>
            </p:cNvSpPr>
            <p:nvPr/>
          </p:nvSpPr>
          <p:spPr bwMode="gray">
            <a:xfrm>
              <a:off x="4992688"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80" name="Freeform 36"/>
            <p:cNvSpPr>
              <a:spLocks noEditPoints="1"/>
            </p:cNvSpPr>
            <p:nvPr/>
          </p:nvSpPr>
          <p:spPr bwMode="gray">
            <a:xfrm>
              <a:off x="5230813"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81" name="Freeform 37"/>
            <p:cNvSpPr>
              <a:spLocks/>
            </p:cNvSpPr>
            <p:nvPr/>
          </p:nvSpPr>
          <p:spPr bwMode="gray">
            <a:xfrm>
              <a:off x="5584826" y="1889125"/>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82"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83" name="Freeform 39"/>
            <p:cNvSpPr>
              <a:spLocks/>
            </p:cNvSpPr>
            <p:nvPr/>
          </p:nvSpPr>
          <p:spPr bwMode="gray">
            <a:xfrm>
              <a:off x="6069013" y="1855788"/>
              <a:ext cx="436563"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84" name="Freeform 40"/>
            <p:cNvSpPr>
              <a:spLocks noEditPoints="1"/>
            </p:cNvSpPr>
            <p:nvPr/>
          </p:nvSpPr>
          <p:spPr bwMode="gray">
            <a:xfrm>
              <a:off x="6513513" y="1957388"/>
              <a:ext cx="198438"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85" name="Freeform 41"/>
            <p:cNvSpPr>
              <a:spLocks/>
            </p:cNvSpPr>
            <p:nvPr/>
          </p:nvSpPr>
          <p:spPr bwMode="gray">
            <a:xfrm>
              <a:off x="67611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86" name="Freeform 42"/>
            <p:cNvSpPr>
              <a:spLocks/>
            </p:cNvSpPr>
            <p:nvPr/>
          </p:nvSpPr>
          <p:spPr bwMode="gray">
            <a:xfrm>
              <a:off x="6924676"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87" name="Freeform 43"/>
            <p:cNvSpPr>
              <a:spLocks/>
            </p:cNvSpPr>
            <p:nvPr/>
          </p:nvSpPr>
          <p:spPr bwMode="gray">
            <a:xfrm>
              <a:off x="7229476"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88"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89" name="Freeform 45"/>
            <p:cNvSpPr>
              <a:spLocks noEditPoints="1"/>
            </p:cNvSpPr>
            <p:nvPr/>
          </p:nvSpPr>
          <p:spPr bwMode="gray">
            <a:xfrm>
              <a:off x="7681913" y="1957388"/>
              <a:ext cx="198438"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90" name="Freeform 46"/>
            <p:cNvSpPr>
              <a:spLocks/>
            </p:cNvSpPr>
            <p:nvPr/>
          </p:nvSpPr>
          <p:spPr bwMode="gray">
            <a:xfrm>
              <a:off x="8142288" y="1889125"/>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91"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92" name="Freeform 48"/>
            <p:cNvSpPr>
              <a:spLocks/>
            </p:cNvSpPr>
            <p:nvPr/>
          </p:nvSpPr>
          <p:spPr bwMode="gray">
            <a:xfrm>
              <a:off x="8801101"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grpSp>
    </p:spTree>
    <p:extLst>
      <p:ext uri="{BB962C8B-B14F-4D97-AF65-F5344CB8AC3E}">
        <p14:creationId xmlns:p14="http://schemas.microsoft.com/office/powerpoint/2010/main" val="296364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03546" y="97048"/>
            <a:ext cx="8936911" cy="4910588"/>
          </a:xfrm>
          <a:prstGeom prst="rect">
            <a:avLst/>
          </a:prstGeom>
          <a:noFill/>
          <a:ln>
            <a:noFill/>
          </a:ln>
        </p:spPr>
      </p:pic>
      <p:sp>
        <p:nvSpPr>
          <p:cNvPr id="6" name="Rectangle 5"/>
          <p:cNvSpPr/>
          <p:nvPr/>
        </p:nvSpPr>
        <p:spPr bwMode="gray">
          <a:xfrm>
            <a:off x="-205" y="0"/>
            <a:ext cx="145509" cy="51391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559" tIns="34280" rIns="68559" bIns="34280" rtlCol="0" anchor="ctr"/>
          <a:lstStyle/>
          <a:p>
            <a:pPr algn="ctr" defTabSz="685606"/>
            <a:endParaRPr sz="1400" dirty="0">
              <a:solidFill>
                <a:srgbClr val="FFFFFF"/>
              </a:solidFill>
            </a:endParaRPr>
          </a:p>
        </p:txBody>
      </p:sp>
      <p:sp>
        <p:nvSpPr>
          <p:cNvPr id="7" name="Rectangle 6"/>
          <p:cNvSpPr/>
          <p:nvPr/>
        </p:nvSpPr>
        <p:spPr bwMode="gray">
          <a:xfrm>
            <a:off x="8998707" y="4390"/>
            <a:ext cx="145508" cy="51391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559" tIns="34280" rIns="68559" bIns="34280" rtlCol="0" anchor="ctr"/>
          <a:lstStyle/>
          <a:p>
            <a:pPr algn="ctr" defTabSz="685606"/>
            <a:endParaRPr sz="1400" dirty="0">
              <a:solidFill>
                <a:srgbClr val="FFFFFF"/>
              </a:solidFill>
            </a:endParaRPr>
          </a:p>
        </p:txBody>
      </p:sp>
      <p:sp>
        <p:nvSpPr>
          <p:cNvPr id="8" name="Rectangle 7"/>
          <p:cNvSpPr/>
          <p:nvPr/>
        </p:nvSpPr>
        <p:spPr bwMode="gray">
          <a:xfrm>
            <a:off x="-214" y="4800600"/>
            <a:ext cx="9144428" cy="3429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559" tIns="34280" rIns="68559" bIns="34280" rtlCol="0" anchor="ctr"/>
          <a:lstStyle/>
          <a:p>
            <a:pPr algn="ctr" defTabSz="685606"/>
            <a:endParaRPr sz="1400" dirty="0">
              <a:solidFill>
                <a:srgbClr val="FFFFFF"/>
              </a:solidFill>
            </a:endParaRPr>
          </a:p>
        </p:txBody>
      </p:sp>
      <p:sp>
        <p:nvSpPr>
          <p:cNvPr id="9" name="Rectangle 8"/>
          <p:cNvSpPr/>
          <p:nvPr/>
        </p:nvSpPr>
        <p:spPr bwMode="gray">
          <a:xfrm>
            <a:off x="-215" y="0"/>
            <a:ext cx="9144430" cy="1440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559" tIns="34280" rIns="68559" bIns="34280" rtlCol="0" anchor="ctr"/>
          <a:lstStyle/>
          <a:p>
            <a:pPr algn="ctr" defTabSz="685606"/>
            <a:endParaRPr sz="1400" dirty="0">
              <a:solidFill>
                <a:srgbClr val="FFFFFF"/>
              </a:soli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2867343" y="2132872"/>
            <a:ext cx="3409314" cy="427160"/>
          </a:xfrm>
          <a:prstGeom prst="rect">
            <a:avLst/>
          </a:prstGeom>
        </p:spPr>
      </p:pic>
    </p:spTree>
    <p:extLst>
      <p:ext uri="{BB962C8B-B14F-4D97-AF65-F5344CB8AC3E}">
        <p14:creationId xmlns:p14="http://schemas.microsoft.com/office/powerpoint/2010/main" val="160470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98469" y="1143001"/>
            <a:ext cx="8347065" cy="3314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423302" y="4917186"/>
            <a:ext cx="920038" cy="137160"/>
          </a:xfrm>
          <a:prstGeom prst="rect">
            <a:avLst/>
          </a:prstGeom>
        </p:spPr>
        <p:txBody>
          <a:bodyPr/>
          <a:lstStyle/>
          <a:p>
            <a:fld id="{21991926-9D37-40E7-80C4-EC5F27AFCB67}" type="datetimeFigureOut">
              <a:rPr lang="en-US" smtClean="0">
                <a:solidFill>
                  <a:srgbClr val="5F5F5F">
                    <a:lumMod val="60000"/>
                    <a:lumOff val="40000"/>
                  </a:srgbClr>
                </a:solidFill>
              </a:rPr>
              <a:pPr/>
              <a:t>10/23/2015</a:t>
            </a:fld>
            <a:endParaRPr lang="en-US">
              <a:solidFill>
                <a:srgbClr val="5F5F5F">
                  <a:lumMod val="60000"/>
                  <a:lumOff val="40000"/>
                </a:srgbClr>
              </a:solidFill>
            </a:endParaRPr>
          </a:p>
        </p:txBody>
      </p:sp>
      <p:sp>
        <p:nvSpPr>
          <p:cNvPr id="5" name="Footer Placeholder 4"/>
          <p:cNvSpPr>
            <a:spLocks noGrp="1"/>
          </p:cNvSpPr>
          <p:nvPr>
            <p:ph type="ftr" sz="quarter" idx="11"/>
          </p:nvPr>
        </p:nvSpPr>
        <p:spPr>
          <a:xfrm>
            <a:off x="6584682" y="4917186"/>
            <a:ext cx="1874530" cy="137160"/>
          </a:xfrm>
          <a:prstGeom prst="rect">
            <a:avLst/>
          </a:prstGeom>
        </p:spPr>
        <p:txBody>
          <a:bodyPr/>
          <a:lstStyle/>
          <a:p>
            <a:endParaRPr lang="en-US">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F5F5F">
                    <a:lumMod val="60000"/>
                    <a:lumOff val="40000"/>
                  </a:srgbClr>
                </a:solidFill>
              </a:rPr>
              <a:pPr/>
              <a:t>‹#›</a:t>
            </a:fld>
            <a:endParaRPr lang="en-US">
              <a:solidFill>
                <a:srgbClr val="5F5F5F">
                  <a:lumMod val="60000"/>
                  <a:lumOff val="40000"/>
                </a:srgbClr>
              </a:solidFill>
            </a:endParaRPr>
          </a:p>
        </p:txBody>
      </p:sp>
    </p:spTree>
    <p:extLst>
      <p:ext uri="{BB962C8B-B14F-4D97-AF65-F5344CB8AC3E}">
        <p14:creationId xmlns:p14="http://schemas.microsoft.com/office/powerpoint/2010/main" val="309991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16069" y="400050"/>
            <a:ext cx="1028968" cy="4057650"/>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398964" y="400050"/>
            <a:ext cx="7145610" cy="4057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a:xfrm>
            <a:off x="3423302" y="4917186"/>
            <a:ext cx="920038" cy="137160"/>
          </a:xfrm>
          <a:prstGeom prst="rect">
            <a:avLst/>
          </a:prstGeom>
        </p:spPr>
        <p:txBody>
          <a:bodyPr/>
          <a:lstStyle/>
          <a:p>
            <a:fld id="{6D3D3DC0-E8DA-4DFB-93A6-6089D43271B1}"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4217559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4347" y="245538"/>
            <a:ext cx="8229586" cy="406395"/>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804347" y="1522101"/>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648216"/>
            <a:ext cx="8229600" cy="304800"/>
          </a:xfrm>
        </p:spPr>
        <p:txBody>
          <a:bodyPr anchor="t" anchorCtr="0">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extLst>
      <p:ext uri="{BB962C8B-B14F-4D97-AF65-F5344CB8AC3E}">
        <p14:creationId xmlns:p14="http://schemas.microsoft.com/office/powerpoint/2010/main" val="87910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3_DO NOT USE_Instructions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889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398963" y="1428750"/>
            <a:ext cx="3601388" cy="1234440"/>
          </a:xfrm>
        </p:spPr>
        <p:txBody>
          <a:bodyPr anchor="b"/>
          <a:lstStyle>
            <a:lvl1pPr algn="l">
              <a:lnSpc>
                <a:spcPct val="80000"/>
              </a:lnSpc>
              <a:defRPr sz="3600" b="0"/>
            </a:lvl1pPr>
          </a:lstStyle>
          <a:p>
            <a:r>
              <a:rPr lang="en-US" smtClean="0"/>
              <a:t>Click to edit Master title style</a:t>
            </a:r>
            <a:endParaRPr dirty="0"/>
          </a:p>
        </p:txBody>
      </p:sp>
      <p:sp>
        <p:nvSpPr>
          <p:cNvPr id="3" name="Picture Placeholder 2"/>
          <p:cNvSpPr>
            <a:spLocks noGrp="1"/>
          </p:cNvSpPr>
          <p:nvPr>
            <p:ph type="pic" idx="1"/>
          </p:nvPr>
        </p:nvSpPr>
        <p:spPr>
          <a:xfrm>
            <a:off x="4192434" y="400050"/>
            <a:ext cx="4552604" cy="4057650"/>
          </a:xfrm>
          <a:noFill/>
        </p:spPr>
        <p:txBody>
          <a:bodyPr tIns="137118">
            <a:normAutofit/>
          </a:bodyPr>
          <a:lstStyle>
            <a:lvl1pPr marL="0" indent="0" algn="ctr">
              <a:buNone/>
              <a:defRPr sz="18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398973" y="2743200"/>
            <a:ext cx="3601387" cy="1234440"/>
          </a:xfrm>
        </p:spPr>
        <p:txBody>
          <a:bodyPr>
            <a:noAutofit/>
          </a:bodyPr>
          <a:lstStyle>
            <a:lvl1pPr marL="0" indent="0">
              <a:spcBef>
                <a:spcPts val="0"/>
              </a:spcBef>
              <a:buNone/>
              <a:defRPr sz="1800" b="1"/>
            </a:lvl1pPr>
            <a:lvl2pPr marL="342796" indent="0">
              <a:buNone/>
              <a:defRPr sz="900"/>
            </a:lvl2pPr>
            <a:lvl3pPr marL="685606" indent="0">
              <a:buNone/>
              <a:defRPr sz="800"/>
            </a:lvl3pPr>
            <a:lvl4pPr marL="1028407" indent="0">
              <a:buNone/>
              <a:defRPr sz="700"/>
            </a:lvl4pPr>
            <a:lvl5pPr marL="1371213" indent="0">
              <a:buNone/>
              <a:defRPr sz="700"/>
            </a:lvl5pPr>
            <a:lvl6pPr marL="1714009" indent="0">
              <a:buNone/>
              <a:defRPr sz="700"/>
            </a:lvl6pPr>
            <a:lvl7pPr marL="2056817" indent="0">
              <a:buNone/>
              <a:defRPr sz="700"/>
            </a:lvl7pPr>
            <a:lvl8pPr marL="2399620" indent="0">
              <a:buNone/>
              <a:defRPr sz="700"/>
            </a:lvl8pPr>
            <a:lvl9pPr marL="2742426" indent="0">
              <a:buNone/>
              <a:defRPr sz="700"/>
            </a:lvl9pPr>
          </a:lstStyle>
          <a:p>
            <a:pPr lvl="0"/>
            <a:r>
              <a:rPr lang="en-US" smtClean="0"/>
              <a:t>Click to edit Master text styles</a:t>
            </a:r>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6CFF0A86-8A92-4FBC-80CD-36517BAA55B7}"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09887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99734" y="1428750"/>
            <a:ext cx="6344112" cy="1657350"/>
          </a:xfrm>
        </p:spPr>
        <p:txBody>
          <a:bodyPr anchor="t"/>
          <a:lstStyle>
            <a:lvl1pPr marL="171403" indent="-171403" algn="l">
              <a:defRPr sz="3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2628393" y="3143250"/>
            <a:ext cx="6115452" cy="571500"/>
          </a:xfrm>
        </p:spPr>
        <p:txBody>
          <a:bodyPr>
            <a:noAutofit/>
          </a:bodyPr>
          <a:lstStyle>
            <a:lvl1pPr marL="219014" indent="-219014">
              <a:spcBef>
                <a:spcPts val="0"/>
              </a:spcBef>
              <a:buClr>
                <a:schemeClr val="tx1"/>
              </a:buClr>
              <a:buFont typeface="Arial" panose="020B0604020202020204" pitchFamily="34" charset="0"/>
              <a:buChar char="–"/>
              <a:defRPr sz="1800"/>
            </a:lvl1pPr>
            <a:lvl2pPr marL="342796" indent="0">
              <a:buNone/>
              <a:defRPr sz="900"/>
            </a:lvl2pPr>
            <a:lvl3pPr marL="685606" indent="0">
              <a:buNone/>
              <a:defRPr sz="800"/>
            </a:lvl3pPr>
            <a:lvl4pPr marL="1028407" indent="0">
              <a:buNone/>
              <a:defRPr sz="700"/>
            </a:lvl4pPr>
            <a:lvl5pPr marL="1371213" indent="0">
              <a:buNone/>
              <a:defRPr sz="700"/>
            </a:lvl5pPr>
            <a:lvl6pPr marL="1714009" indent="0">
              <a:buNone/>
              <a:defRPr sz="700"/>
            </a:lvl6pPr>
            <a:lvl7pPr marL="2056817" indent="0">
              <a:buNone/>
              <a:defRPr sz="700"/>
            </a:lvl7pPr>
            <a:lvl8pPr marL="2399620" indent="0">
              <a:buNone/>
              <a:defRPr sz="700"/>
            </a:lvl8pPr>
            <a:lvl9pPr marL="2742426" indent="0">
              <a:buNone/>
              <a:defRPr sz="700"/>
            </a:lvl9pPr>
          </a:lstStyle>
          <a:p>
            <a:pPr lvl="0"/>
            <a:r>
              <a:rPr dirty="0"/>
              <a:t>Click to add Name, Title, Company</a:t>
            </a:r>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FFFBC65A-03AE-423D-B3EC-68D1D32BF9D6}"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61535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99734" y="1428750"/>
            <a:ext cx="6344112" cy="1657350"/>
          </a:xfrm>
        </p:spPr>
        <p:txBody>
          <a:bodyPr anchor="t"/>
          <a:lstStyle>
            <a:lvl1pPr marL="171403" indent="-171403" algn="l">
              <a:defRPr sz="3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2628393" y="3143250"/>
            <a:ext cx="6115452" cy="571500"/>
          </a:xfrm>
        </p:spPr>
        <p:txBody>
          <a:bodyPr>
            <a:noAutofit/>
          </a:bodyPr>
          <a:lstStyle>
            <a:lvl1pPr marL="219014" indent="-219014">
              <a:spcBef>
                <a:spcPts val="0"/>
              </a:spcBef>
              <a:buClr>
                <a:schemeClr val="tx1"/>
              </a:buClr>
              <a:buFont typeface="Arial" panose="020B0604020202020204" pitchFamily="34" charset="0"/>
              <a:buChar char="–"/>
              <a:defRPr sz="1800"/>
            </a:lvl1pPr>
            <a:lvl2pPr marL="342796" indent="0">
              <a:buNone/>
              <a:defRPr sz="900"/>
            </a:lvl2pPr>
            <a:lvl3pPr marL="685606" indent="0">
              <a:buNone/>
              <a:defRPr sz="800"/>
            </a:lvl3pPr>
            <a:lvl4pPr marL="1028407" indent="0">
              <a:buNone/>
              <a:defRPr sz="700"/>
            </a:lvl4pPr>
            <a:lvl5pPr marL="1371213" indent="0">
              <a:buNone/>
              <a:defRPr sz="700"/>
            </a:lvl5pPr>
            <a:lvl6pPr marL="1714009" indent="0">
              <a:buNone/>
              <a:defRPr sz="700"/>
            </a:lvl6pPr>
            <a:lvl7pPr marL="2056817" indent="0">
              <a:buNone/>
              <a:defRPr sz="700"/>
            </a:lvl7pPr>
            <a:lvl8pPr marL="2399620" indent="0">
              <a:buNone/>
              <a:defRPr sz="700"/>
            </a:lvl8pPr>
            <a:lvl9pPr marL="2742426" indent="0">
              <a:buNone/>
              <a:defRPr sz="700"/>
            </a:lvl9pPr>
          </a:lstStyle>
          <a:p>
            <a:pPr lvl="0"/>
            <a:r>
              <a:rPr dirty="0"/>
              <a:t>Click to add Name, Title, Company</a:t>
            </a:r>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FFFBC65A-03AE-423D-B3EC-68D1D32BF9D6}"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Picture Placeholder 15"/>
          <p:cNvSpPr>
            <a:spLocks noGrp="1" noChangeAspect="1"/>
          </p:cNvSpPr>
          <p:nvPr>
            <p:ph type="pic" sz="quarter" idx="14" hasCustomPrompt="1"/>
          </p:nvPr>
        </p:nvSpPr>
        <p:spPr>
          <a:xfrm>
            <a:off x="398964" y="1428750"/>
            <a:ext cx="1646349" cy="2304288"/>
          </a:xfrm>
          <a:noFill/>
        </p:spPr>
        <p:txBody>
          <a:bodyPr tIns="68559">
            <a:noAutofit/>
          </a:bodyPr>
          <a:lstStyle>
            <a:lvl1pPr marL="0" indent="0" algn="ctr">
              <a:spcBef>
                <a:spcPts val="0"/>
              </a:spcBef>
              <a:buNone/>
              <a:defRPr sz="1400" baseline="0">
                <a:solidFill>
                  <a:schemeClr val="tx1"/>
                </a:solidFill>
              </a:defRPr>
            </a:lvl1pPr>
          </a:lstStyle>
          <a:p>
            <a:r>
              <a:rPr dirty="0"/>
              <a:t>Click icon to insert picture</a:t>
            </a:r>
          </a:p>
        </p:txBody>
      </p:sp>
    </p:spTree>
    <p:extLst>
      <p:ext uri="{BB962C8B-B14F-4D97-AF65-F5344CB8AC3E}">
        <p14:creationId xmlns:p14="http://schemas.microsoft.com/office/powerpoint/2010/main" val="263373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398964" y="1143001"/>
            <a:ext cx="4058706" cy="3314700"/>
          </a:xfrm>
        </p:spPr>
        <p:txBody>
          <a:bodyPr>
            <a:norm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686341" y="1143001"/>
            <a:ext cx="4058705" cy="3314700"/>
          </a:xfrm>
        </p:spPr>
        <p:txBody>
          <a:bodyPr>
            <a:norm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F189F9BA-FB97-45D5-8F27-56629FBBC98C}"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80737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3142877"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6001122"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398964" y="1143001"/>
            <a:ext cx="2606719" cy="3314700"/>
          </a:xfrm>
        </p:spPr>
        <p:txBody>
          <a:bodyPr>
            <a:norm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3268642" y="1143001"/>
            <a:ext cx="2606719" cy="3314700"/>
          </a:xfrm>
        </p:spPr>
        <p:txBody>
          <a:bodyPr>
            <a:norm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AA91E92C-9068-4C32-AE92-C97502324FE4}"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Content Placeholder 3"/>
          <p:cNvSpPr>
            <a:spLocks noGrp="1"/>
          </p:cNvSpPr>
          <p:nvPr>
            <p:ph sz="half" idx="13"/>
          </p:nvPr>
        </p:nvSpPr>
        <p:spPr>
          <a:xfrm>
            <a:off x="6138317" y="1143001"/>
            <a:ext cx="2606719" cy="3314700"/>
          </a:xfrm>
        </p:spPr>
        <p:txBody>
          <a:bodyPr>
            <a:norm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28688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8964" y="1143011"/>
            <a:ext cx="4058706"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686341" y="1143011"/>
            <a:ext cx="4058705"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95EDC5EE-48A0-4FB5-B27F-88FDBE6F1684}"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Content Placeholder 2"/>
          <p:cNvSpPr>
            <a:spLocks noGrp="1"/>
          </p:cNvSpPr>
          <p:nvPr>
            <p:ph sz="half" idx="13"/>
          </p:nvPr>
        </p:nvSpPr>
        <p:spPr>
          <a:xfrm>
            <a:off x="398964" y="2857511"/>
            <a:ext cx="4058706"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4686341" y="2857511"/>
            <a:ext cx="4058705"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25219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3423302" y="4917186"/>
            <a:ext cx="920038" cy="137160"/>
          </a:xfrm>
          <a:prstGeom prst="rect">
            <a:avLst/>
          </a:prstGeom>
        </p:spPr>
        <p:txBody>
          <a:bodyPr/>
          <a:lstStyle/>
          <a:p>
            <a:fld id="{A8A3CED5-6656-4A7A-BB77-071ABD96C5A2}"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cxnSp>
        <p:nvCxnSpPr>
          <p:cNvPr id="10" name="Straight Connector 9"/>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1828084" y="1143001"/>
            <a:ext cx="2629586" cy="1508760"/>
          </a:xfrm>
        </p:spPr>
        <p:txBody>
          <a:bodyPr anchor="ctr">
            <a:noAutofit/>
          </a:bodyPr>
          <a:lstStyle>
            <a:lvl1pPr marL="0" indent="0">
              <a:spcBef>
                <a:spcPts val="900"/>
              </a:spcBef>
              <a:buFont typeface="Arial" panose="020B0604020202020204" pitchFamily="34" charset="0"/>
              <a:buNone/>
              <a:defRPr sz="1800"/>
            </a:lvl1pPr>
            <a:lvl2pPr marL="128545" indent="-128545">
              <a:spcBef>
                <a:spcPts val="900"/>
              </a:spcBef>
              <a:buFont typeface="Arial" panose="020B0604020202020204" pitchFamily="34" charset="0"/>
              <a:buChar char="•"/>
              <a:defRPr sz="1500"/>
            </a:lvl2pPr>
            <a:lvl3pPr marL="128545" indent="-128545">
              <a:spcBef>
                <a:spcPts val="900"/>
              </a:spcBef>
              <a:buFont typeface="Arial" panose="020B0604020202020204" pitchFamily="34" charset="0"/>
              <a:buChar char="•"/>
              <a:defRPr sz="1500"/>
            </a:lvl3pPr>
            <a:lvl4pPr marL="128545" indent="-128545">
              <a:spcBef>
                <a:spcPts val="900"/>
              </a:spcBef>
              <a:buFont typeface="Arial" panose="020B0604020202020204" pitchFamily="34" charset="0"/>
              <a:buChar char="•"/>
              <a:defRPr sz="1500"/>
            </a:lvl4pPr>
            <a:lvl5pPr marL="128545" indent="-128545">
              <a:spcBef>
                <a:spcPts val="900"/>
              </a:spcBef>
              <a:buFont typeface="Arial" panose="020B0604020202020204" pitchFamily="34" charset="0"/>
              <a:buChar char="•"/>
              <a:defRPr sz="1500"/>
            </a:lvl5pPr>
            <a:lvl6pPr marL="128545" indent="-128545">
              <a:spcBef>
                <a:spcPts val="900"/>
              </a:spcBef>
              <a:buFont typeface="Arial" panose="020B0604020202020204" pitchFamily="34" charset="0"/>
              <a:buChar char="•"/>
              <a:defRPr sz="1500"/>
            </a:lvl6pPr>
            <a:lvl7pPr marL="128545" indent="-128545">
              <a:spcBef>
                <a:spcPts val="900"/>
              </a:spcBef>
              <a:buFont typeface="Arial" panose="020B0604020202020204" pitchFamily="34" charset="0"/>
              <a:buChar char="•"/>
              <a:defRPr sz="1500"/>
            </a:lvl7pPr>
            <a:lvl8pPr marL="128545" indent="-128545">
              <a:spcBef>
                <a:spcPts val="900"/>
              </a:spcBef>
              <a:buFont typeface="Arial" panose="020B0604020202020204" pitchFamily="34" charset="0"/>
              <a:buChar char="•"/>
              <a:defRPr sz="1500"/>
            </a:lvl8pPr>
            <a:lvl9pPr marL="128545" indent="-128545">
              <a:spcBef>
                <a:spcPts val="900"/>
              </a:spcBef>
              <a:buFont typeface="Arial" panose="020B0604020202020204" pitchFamily="34" charset="0"/>
              <a:buChar char="•"/>
              <a:defRPr sz="1500"/>
            </a:lvl9pPr>
          </a:lstStyle>
          <a:p>
            <a:pPr lvl="0"/>
            <a:r>
              <a:rPr lang="en-US" smtClean="0"/>
              <a:t>Click to edit Master text styles</a:t>
            </a:r>
          </a:p>
        </p:txBody>
      </p:sp>
      <p:cxnSp>
        <p:nvCxnSpPr>
          <p:cNvPr id="13" name="Straight Connector 12"/>
          <p:cNvCxnSpPr/>
          <p:nvPr/>
        </p:nvCxnSpPr>
        <p:spPr bwMode="ltGray">
          <a:xfrm flipH="1">
            <a:off x="398964" y="2800350"/>
            <a:ext cx="8346074"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6115452" y="1143001"/>
            <a:ext cx="2629586" cy="1508760"/>
          </a:xfrm>
        </p:spPr>
        <p:txBody>
          <a:bodyPr anchor="ctr">
            <a:noAutofit/>
          </a:bodyPr>
          <a:lstStyle>
            <a:lvl1pPr marL="0" indent="0">
              <a:spcBef>
                <a:spcPts val="900"/>
              </a:spcBef>
              <a:buFont typeface="Arial" panose="020B0604020202020204" pitchFamily="34" charset="0"/>
              <a:buNone/>
              <a:defRPr sz="1800"/>
            </a:lvl1pPr>
            <a:lvl2pPr marL="128545" indent="-128545">
              <a:spcBef>
                <a:spcPts val="900"/>
              </a:spcBef>
              <a:buFont typeface="Arial" panose="020B0604020202020204" pitchFamily="34" charset="0"/>
              <a:buChar char="•"/>
              <a:defRPr sz="1500"/>
            </a:lvl2pPr>
            <a:lvl3pPr marL="128545" indent="-128545">
              <a:spcBef>
                <a:spcPts val="900"/>
              </a:spcBef>
              <a:buFont typeface="Arial" panose="020B0604020202020204" pitchFamily="34" charset="0"/>
              <a:buChar char="•"/>
              <a:defRPr sz="1500"/>
            </a:lvl3pPr>
            <a:lvl4pPr marL="128545" indent="-128545">
              <a:spcBef>
                <a:spcPts val="900"/>
              </a:spcBef>
              <a:buFont typeface="Arial" panose="020B0604020202020204" pitchFamily="34" charset="0"/>
              <a:buChar char="•"/>
              <a:defRPr sz="1500"/>
            </a:lvl4pPr>
            <a:lvl5pPr marL="128545" indent="-128545">
              <a:spcBef>
                <a:spcPts val="900"/>
              </a:spcBef>
              <a:buFont typeface="Arial" panose="020B0604020202020204" pitchFamily="34" charset="0"/>
              <a:buChar char="•"/>
              <a:defRPr sz="1500"/>
            </a:lvl5pPr>
            <a:lvl6pPr marL="128545" indent="-128545">
              <a:spcBef>
                <a:spcPts val="900"/>
              </a:spcBef>
              <a:buFont typeface="Arial" panose="020B0604020202020204" pitchFamily="34" charset="0"/>
              <a:buChar char="•"/>
              <a:defRPr sz="1500"/>
            </a:lvl6pPr>
            <a:lvl7pPr marL="128545" indent="-128545">
              <a:spcBef>
                <a:spcPts val="900"/>
              </a:spcBef>
              <a:buFont typeface="Arial" panose="020B0604020202020204" pitchFamily="34" charset="0"/>
              <a:buChar char="•"/>
              <a:defRPr sz="1500"/>
            </a:lvl7pPr>
            <a:lvl8pPr marL="128545" indent="-128545">
              <a:spcBef>
                <a:spcPts val="900"/>
              </a:spcBef>
              <a:buFont typeface="Arial" panose="020B0604020202020204" pitchFamily="34" charset="0"/>
              <a:buChar char="•"/>
              <a:defRPr sz="1500"/>
            </a:lvl8pPr>
            <a:lvl9pPr marL="128545" indent="-128545">
              <a:spcBef>
                <a:spcPts val="900"/>
              </a:spcBef>
              <a:buFont typeface="Arial" panose="020B0604020202020204" pitchFamily="34" charset="0"/>
              <a:buChar char="•"/>
              <a:defRPr sz="1500"/>
            </a:lvl9pPr>
          </a:lstStyle>
          <a:p>
            <a:pPr lvl="0"/>
            <a:r>
              <a:rPr lang="en-US" smtClean="0"/>
              <a:t>Click to edit Master text styles</a:t>
            </a:r>
          </a:p>
        </p:txBody>
      </p:sp>
      <p:sp>
        <p:nvSpPr>
          <p:cNvPr id="17" name="Text Placeholder 11"/>
          <p:cNvSpPr>
            <a:spLocks noGrp="1"/>
          </p:cNvSpPr>
          <p:nvPr>
            <p:ph type="body" sz="quarter" idx="17"/>
          </p:nvPr>
        </p:nvSpPr>
        <p:spPr>
          <a:xfrm>
            <a:off x="1828084" y="2948940"/>
            <a:ext cx="2629586" cy="1508760"/>
          </a:xfrm>
        </p:spPr>
        <p:txBody>
          <a:bodyPr anchor="ctr">
            <a:noAutofit/>
          </a:bodyPr>
          <a:lstStyle>
            <a:lvl1pPr marL="0" indent="0">
              <a:spcBef>
                <a:spcPts val="900"/>
              </a:spcBef>
              <a:buFont typeface="Arial" panose="020B0604020202020204" pitchFamily="34" charset="0"/>
              <a:buNone/>
              <a:defRPr sz="1800"/>
            </a:lvl1pPr>
            <a:lvl2pPr marL="128545" indent="-128545">
              <a:spcBef>
                <a:spcPts val="900"/>
              </a:spcBef>
              <a:buFont typeface="Arial" panose="020B0604020202020204" pitchFamily="34" charset="0"/>
              <a:buChar char="•"/>
              <a:defRPr sz="1500"/>
            </a:lvl2pPr>
            <a:lvl3pPr marL="128545" indent="-128545">
              <a:spcBef>
                <a:spcPts val="900"/>
              </a:spcBef>
              <a:buFont typeface="Arial" panose="020B0604020202020204" pitchFamily="34" charset="0"/>
              <a:buChar char="•"/>
              <a:defRPr sz="1500"/>
            </a:lvl3pPr>
            <a:lvl4pPr marL="128545" indent="-128545">
              <a:spcBef>
                <a:spcPts val="900"/>
              </a:spcBef>
              <a:buFont typeface="Arial" panose="020B0604020202020204" pitchFamily="34" charset="0"/>
              <a:buChar char="•"/>
              <a:defRPr sz="1500"/>
            </a:lvl4pPr>
            <a:lvl5pPr marL="128545" indent="-128545">
              <a:spcBef>
                <a:spcPts val="900"/>
              </a:spcBef>
              <a:buFont typeface="Arial" panose="020B0604020202020204" pitchFamily="34" charset="0"/>
              <a:buChar char="•"/>
              <a:defRPr sz="1500"/>
            </a:lvl5pPr>
            <a:lvl6pPr marL="128545" indent="-128545">
              <a:spcBef>
                <a:spcPts val="900"/>
              </a:spcBef>
              <a:buFont typeface="Arial" panose="020B0604020202020204" pitchFamily="34" charset="0"/>
              <a:buChar char="•"/>
              <a:defRPr sz="1500"/>
            </a:lvl6pPr>
            <a:lvl7pPr marL="128545" indent="-128545">
              <a:spcBef>
                <a:spcPts val="900"/>
              </a:spcBef>
              <a:buFont typeface="Arial" panose="020B0604020202020204" pitchFamily="34" charset="0"/>
              <a:buChar char="•"/>
              <a:defRPr sz="1500"/>
            </a:lvl7pPr>
            <a:lvl8pPr marL="128545" indent="-128545">
              <a:spcBef>
                <a:spcPts val="900"/>
              </a:spcBef>
              <a:buFont typeface="Arial" panose="020B0604020202020204" pitchFamily="34" charset="0"/>
              <a:buChar char="•"/>
              <a:defRPr sz="1500"/>
            </a:lvl8pPr>
            <a:lvl9pPr marL="128545" indent="-128545">
              <a:spcBef>
                <a:spcPts val="900"/>
              </a:spcBef>
              <a:buFont typeface="Arial" panose="020B0604020202020204" pitchFamily="34" charset="0"/>
              <a:buChar char="•"/>
              <a:defRPr sz="1500"/>
            </a:lvl9pPr>
          </a:lstStyle>
          <a:p>
            <a:pPr lvl="0"/>
            <a:r>
              <a:rPr lang="en-US" smtClean="0"/>
              <a:t>Click to edit Master text styles</a:t>
            </a:r>
          </a:p>
        </p:txBody>
      </p:sp>
      <p:sp>
        <p:nvSpPr>
          <p:cNvPr id="18" name="Text Placeholder 11"/>
          <p:cNvSpPr>
            <a:spLocks noGrp="1"/>
          </p:cNvSpPr>
          <p:nvPr>
            <p:ph type="body" sz="quarter" idx="18"/>
          </p:nvPr>
        </p:nvSpPr>
        <p:spPr>
          <a:xfrm>
            <a:off x="6115452" y="2948940"/>
            <a:ext cx="2629586" cy="1508760"/>
          </a:xfrm>
        </p:spPr>
        <p:txBody>
          <a:bodyPr anchor="ctr">
            <a:noAutofit/>
          </a:bodyPr>
          <a:lstStyle>
            <a:lvl1pPr marL="0" indent="0">
              <a:spcBef>
                <a:spcPts val="900"/>
              </a:spcBef>
              <a:buFont typeface="Arial" panose="020B0604020202020204" pitchFamily="34" charset="0"/>
              <a:buNone/>
              <a:defRPr sz="1800"/>
            </a:lvl1pPr>
            <a:lvl2pPr marL="128545" indent="-128545">
              <a:spcBef>
                <a:spcPts val="900"/>
              </a:spcBef>
              <a:buFont typeface="Arial" panose="020B0604020202020204" pitchFamily="34" charset="0"/>
              <a:buChar char="•"/>
              <a:defRPr sz="1500"/>
            </a:lvl2pPr>
            <a:lvl3pPr marL="128545" indent="-128545">
              <a:spcBef>
                <a:spcPts val="900"/>
              </a:spcBef>
              <a:buFont typeface="Arial" panose="020B0604020202020204" pitchFamily="34" charset="0"/>
              <a:buChar char="•"/>
              <a:defRPr sz="1500"/>
            </a:lvl3pPr>
            <a:lvl4pPr marL="128545" indent="-128545">
              <a:spcBef>
                <a:spcPts val="900"/>
              </a:spcBef>
              <a:buFont typeface="Arial" panose="020B0604020202020204" pitchFamily="34" charset="0"/>
              <a:buChar char="•"/>
              <a:defRPr sz="1500"/>
            </a:lvl4pPr>
            <a:lvl5pPr marL="128545" indent="-128545">
              <a:spcBef>
                <a:spcPts val="900"/>
              </a:spcBef>
              <a:buFont typeface="Arial" panose="020B0604020202020204" pitchFamily="34" charset="0"/>
              <a:buChar char="•"/>
              <a:defRPr sz="1500"/>
            </a:lvl5pPr>
            <a:lvl6pPr marL="128545" indent="-128545">
              <a:spcBef>
                <a:spcPts val="900"/>
              </a:spcBef>
              <a:buFont typeface="Arial" panose="020B0604020202020204" pitchFamily="34" charset="0"/>
              <a:buChar char="•"/>
              <a:defRPr sz="1500"/>
            </a:lvl6pPr>
            <a:lvl7pPr marL="128545" indent="-128545">
              <a:spcBef>
                <a:spcPts val="900"/>
              </a:spcBef>
              <a:buFont typeface="Arial" panose="020B0604020202020204" pitchFamily="34" charset="0"/>
              <a:buChar char="•"/>
              <a:defRPr sz="1500"/>
            </a:lvl7pPr>
            <a:lvl8pPr marL="128545" indent="-128545">
              <a:spcBef>
                <a:spcPts val="900"/>
              </a:spcBef>
              <a:buFont typeface="Arial" panose="020B0604020202020204" pitchFamily="34" charset="0"/>
              <a:buChar char="•"/>
              <a:defRPr sz="1500"/>
            </a:lvl8pPr>
            <a:lvl9pPr marL="128545" indent="-128545">
              <a:spcBef>
                <a:spcPts val="900"/>
              </a:spcBef>
              <a:buFont typeface="Arial" panose="020B0604020202020204" pitchFamily="34" charset="0"/>
              <a:buChar char="•"/>
              <a:defRPr sz="15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16763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3943196" y="1143000"/>
            <a:ext cx="3772883" cy="2057400"/>
          </a:xfrm>
        </p:spPr>
        <p:txBody>
          <a:bodyPr anchor="ctr">
            <a:noAutofit/>
          </a:bodyPr>
          <a:lstStyle>
            <a:lvl1pPr marL="0" indent="0">
              <a:spcBef>
                <a:spcPts val="900"/>
              </a:spcBef>
              <a:buFont typeface="Arial" panose="020B0604020202020204" pitchFamily="34" charset="0"/>
              <a:buNone/>
              <a:defRPr sz="2100"/>
            </a:lvl1pPr>
            <a:lvl2pPr marL="128545" indent="-128545">
              <a:spcBef>
                <a:spcPts val="900"/>
              </a:spcBef>
              <a:buFont typeface="Arial" panose="020B0604020202020204" pitchFamily="34" charset="0"/>
              <a:buChar char="•"/>
              <a:defRPr sz="1500"/>
            </a:lvl2pPr>
            <a:lvl3pPr marL="128545" indent="-128545">
              <a:spcBef>
                <a:spcPts val="900"/>
              </a:spcBef>
              <a:buFont typeface="Arial" panose="020B0604020202020204" pitchFamily="34" charset="0"/>
              <a:buChar char="•"/>
              <a:defRPr sz="1500"/>
            </a:lvl3pPr>
            <a:lvl4pPr marL="128545" indent="-128545">
              <a:spcBef>
                <a:spcPts val="900"/>
              </a:spcBef>
              <a:buFont typeface="Arial" panose="020B0604020202020204" pitchFamily="34" charset="0"/>
              <a:buChar char="•"/>
              <a:defRPr sz="1500"/>
            </a:lvl4pPr>
            <a:lvl5pPr marL="128545" indent="-128545">
              <a:spcBef>
                <a:spcPts val="900"/>
              </a:spcBef>
              <a:buFont typeface="Arial" panose="020B0604020202020204" pitchFamily="34" charset="0"/>
              <a:buChar char="•"/>
              <a:defRPr sz="1500"/>
            </a:lvl5pPr>
            <a:lvl6pPr marL="128545" indent="-128545">
              <a:spcBef>
                <a:spcPts val="900"/>
              </a:spcBef>
              <a:buFont typeface="Arial" panose="020B0604020202020204" pitchFamily="34" charset="0"/>
              <a:buChar char="•"/>
              <a:defRPr sz="1500"/>
            </a:lvl6pPr>
            <a:lvl7pPr marL="128545" indent="-128545">
              <a:spcBef>
                <a:spcPts val="900"/>
              </a:spcBef>
              <a:buFont typeface="Arial" panose="020B0604020202020204" pitchFamily="34" charset="0"/>
              <a:buChar char="•"/>
              <a:defRPr sz="1500"/>
            </a:lvl7pPr>
            <a:lvl8pPr marL="128545" indent="-128545">
              <a:spcBef>
                <a:spcPts val="900"/>
              </a:spcBef>
              <a:buFont typeface="Arial" panose="020B0604020202020204" pitchFamily="34" charset="0"/>
              <a:buChar char="•"/>
              <a:defRPr sz="1500"/>
            </a:lvl8pPr>
            <a:lvl9pPr marL="128545" indent="-128545">
              <a:spcBef>
                <a:spcPts val="900"/>
              </a:spcBef>
              <a:buFont typeface="Arial" panose="020B0604020202020204" pitchFamily="34" charset="0"/>
              <a:buChar char="•"/>
              <a:defRPr sz="1500"/>
            </a:lvl9pPr>
          </a:lstStyle>
          <a:p>
            <a:pPr lvl="0"/>
            <a:r>
              <a:rPr lang="en-US" smtClean="0"/>
              <a:t>Click to edit Master text styles</a:t>
            </a:r>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A8A3CED5-6656-4A7A-BB77-071ABD96C5A2}"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2" name="Title 1"/>
          <p:cNvSpPr>
            <a:spLocks noGrp="1"/>
          </p:cNvSpPr>
          <p:nvPr>
            <p:ph type="title" hasCustomPrompt="1"/>
          </p:nvPr>
        </p:nvSpPr>
        <p:spPr>
          <a:xfrm>
            <a:off x="570468" y="1143000"/>
            <a:ext cx="3058321" cy="2057400"/>
          </a:xfrm>
        </p:spPr>
        <p:txBody>
          <a:bodyPr anchor="ctr"/>
          <a:lstStyle>
            <a:lvl1pPr algn="r">
              <a:defRPr sz="12500" b="1">
                <a:solidFill>
                  <a:schemeClr val="accent5"/>
                </a:solidFill>
              </a:defRPr>
            </a:lvl1pPr>
          </a:lstStyle>
          <a:p>
            <a:r>
              <a:rPr lang="en-US" dirty="0" smtClean="0"/>
              <a:t>XX</a:t>
            </a:r>
            <a:endParaRPr lang="en-US" dirty="0"/>
          </a:p>
        </p:txBody>
      </p:sp>
    </p:spTree>
    <p:extLst>
      <p:ext uri="{BB962C8B-B14F-4D97-AF65-F5344CB8AC3E}">
        <p14:creationId xmlns:p14="http://schemas.microsoft.com/office/powerpoint/2010/main" val="46207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398963" y="1143000"/>
            <a:ext cx="4060994" cy="571500"/>
          </a:xfrm>
        </p:spPr>
        <p:txBody>
          <a:bodyPr anchor="ctr">
            <a:noAutofit/>
          </a:bodyPr>
          <a:lstStyle>
            <a:lvl1pPr marL="0" indent="0">
              <a:spcBef>
                <a:spcPts val="0"/>
              </a:spcBef>
              <a:buNone/>
              <a:defRPr sz="2100" b="1"/>
            </a:lvl1pPr>
            <a:lvl2pPr marL="342796" indent="0">
              <a:buNone/>
              <a:defRPr sz="1500" b="1"/>
            </a:lvl2pPr>
            <a:lvl3pPr marL="685606" indent="0">
              <a:buNone/>
              <a:defRPr sz="1400" b="1"/>
            </a:lvl3pPr>
            <a:lvl4pPr marL="1028407" indent="0">
              <a:buNone/>
              <a:defRPr sz="1200" b="1"/>
            </a:lvl4pPr>
            <a:lvl5pPr marL="1371213" indent="0">
              <a:buNone/>
              <a:defRPr sz="1200" b="1"/>
            </a:lvl5pPr>
            <a:lvl6pPr marL="1714009" indent="0">
              <a:buNone/>
              <a:defRPr sz="1200" b="1"/>
            </a:lvl6pPr>
            <a:lvl7pPr marL="2056817" indent="0">
              <a:buNone/>
              <a:defRPr sz="1200" b="1"/>
            </a:lvl7pPr>
            <a:lvl8pPr marL="2399620" indent="0">
              <a:buNone/>
              <a:defRPr sz="1200" b="1"/>
            </a:lvl8pPr>
            <a:lvl9pPr marL="274242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98963" y="1771650"/>
            <a:ext cx="4060994" cy="2686050"/>
          </a:xfrm>
        </p:spPr>
        <p:txBody>
          <a:bodyPr>
            <a:norm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4684043" y="1143000"/>
            <a:ext cx="4060994" cy="571500"/>
          </a:xfrm>
        </p:spPr>
        <p:txBody>
          <a:bodyPr anchor="ctr">
            <a:noAutofit/>
          </a:bodyPr>
          <a:lstStyle>
            <a:lvl1pPr marL="0" indent="0">
              <a:spcBef>
                <a:spcPts val="0"/>
              </a:spcBef>
              <a:buNone/>
              <a:defRPr sz="2100" b="1"/>
            </a:lvl1pPr>
            <a:lvl2pPr marL="342796" indent="0">
              <a:buNone/>
              <a:defRPr sz="1500" b="1"/>
            </a:lvl2pPr>
            <a:lvl3pPr marL="685606" indent="0">
              <a:buNone/>
              <a:defRPr sz="1400" b="1"/>
            </a:lvl3pPr>
            <a:lvl4pPr marL="1028407" indent="0">
              <a:buNone/>
              <a:defRPr sz="1200" b="1"/>
            </a:lvl4pPr>
            <a:lvl5pPr marL="1371213" indent="0">
              <a:buNone/>
              <a:defRPr sz="1200" b="1"/>
            </a:lvl5pPr>
            <a:lvl6pPr marL="1714009" indent="0">
              <a:buNone/>
              <a:defRPr sz="1200" b="1"/>
            </a:lvl6pPr>
            <a:lvl7pPr marL="2056817" indent="0">
              <a:buNone/>
              <a:defRPr sz="1200" b="1"/>
            </a:lvl7pPr>
            <a:lvl8pPr marL="2399620" indent="0">
              <a:buNone/>
              <a:defRPr sz="1200" b="1"/>
            </a:lvl8pPr>
            <a:lvl9pPr marL="2742426"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84043" y="1771650"/>
            <a:ext cx="4060994" cy="2686050"/>
          </a:xfrm>
        </p:spPr>
        <p:txBody>
          <a:bodyPr>
            <a:norm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a:xfrm>
            <a:off x="3423302" y="4917186"/>
            <a:ext cx="920038" cy="137160"/>
          </a:xfrm>
          <a:prstGeom prst="rect">
            <a:avLst/>
          </a:prstGeom>
        </p:spPr>
        <p:txBody>
          <a:bodyPr/>
          <a:lstStyle/>
          <a:p>
            <a:fld id="{35287FB7-DD26-4AD5-8D24-298016D86790}"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8" name="Footer Placeholder 7"/>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9" name="Slide Number Placeholder 8"/>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24578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4493409" y="4917186"/>
            <a:ext cx="2091283" cy="137160"/>
          </a:xfrm>
          <a:prstGeom prst="rect">
            <a:avLst/>
          </a:prstGeom>
          <a:noFill/>
        </p:spPr>
        <p:txBody>
          <a:bodyPr wrap="none" lIns="0" tIns="0" rIns="0" bIns="0" rtlCol="0" anchor="ctr" anchorCtr="0">
            <a:noAutofit/>
          </a:bodyPr>
          <a:lstStyle/>
          <a:p>
            <a:pPr defTabSz="685606"/>
            <a:r>
              <a:rPr sz="600" dirty="0">
                <a:solidFill>
                  <a:srgbClr val="5F5F5F">
                    <a:lumMod val="60000"/>
                    <a:lumOff val="40000"/>
                  </a:srgbClr>
                </a:solidFill>
              </a:rPr>
              <a:t>Copyright © 2014 Oracle and/or its affiliates. All rights reserved.  |</a:t>
            </a:r>
          </a:p>
        </p:txBody>
      </p:sp>
      <p:sp>
        <p:nvSpPr>
          <p:cNvPr id="2" name="Title 1"/>
          <p:cNvSpPr>
            <a:spLocks noGrp="1"/>
          </p:cNvSpPr>
          <p:nvPr>
            <p:ph type="ctrTitle"/>
          </p:nvPr>
        </p:nvSpPr>
        <p:spPr>
          <a:xfrm>
            <a:off x="398974" y="554842"/>
            <a:ext cx="8346073" cy="1102519"/>
          </a:xfrm>
        </p:spPr>
        <p:txBody>
          <a:bodyPr/>
          <a:lstStyle>
            <a:lvl1pPr>
              <a:lnSpc>
                <a:spcPct val="80000"/>
              </a:lnSpc>
              <a:defRPr sz="3600"/>
            </a:lvl1pPr>
          </a:lstStyle>
          <a:p>
            <a:r>
              <a:rPr lang="en-US" smtClean="0"/>
              <a:t>Click to edit Master title style</a:t>
            </a:r>
            <a:endParaRPr dirty="0"/>
          </a:p>
        </p:txBody>
      </p:sp>
      <p:sp>
        <p:nvSpPr>
          <p:cNvPr id="3" name="Subtitle 2"/>
          <p:cNvSpPr>
            <a:spLocks noGrp="1"/>
          </p:cNvSpPr>
          <p:nvPr>
            <p:ph type="subTitle" idx="1"/>
          </p:nvPr>
        </p:nvSpPr>
        <p:spPr>
          <a:xfrm>
            <a:off x="398926" y="1714500"/>
            <a:ext cx="8347160" cy="685800"/>
          </a:xfrm>
        </p:spPr>
        <p:txBody>
          <a:bodyPr>
            <a:noAutofit/>
          </a:bodyPr>
          <a:lstStyle>
            <a:lvl1pPr marL="0" indent="0" algn="l">
              <a:spcBef>
                <a:spcPts val="0"/>
              </a:spcBef>
              <a:buNone/>
              <a:defRPr sz="1800" b="1">
                <a:solidFill>
                  <a:schemeClr val="tx1"/>
                </a:solidFill>
              </a:defRPr>
            </a:lvl1pPr>
            <a:lvl2pPr marL="342796" indent="0" algn="ctr">
              <a:buNone/>
              <a:defRPr>
                <a:solidFill>
                  <a:schemeClr val="tx1">
                    <a:tint val="75000"/>
                  </a:schemeClr>
                </a:solidFill>
              </a:defRPr>
            </a:lvl2pPr>
            <a:lvl3pPr marL="685606" indent="0" algn="ctr">
              <a:buNone/>
              <a:defRPr>
                <a:solidFill>
                  <a:schemeClr val="tx1">
                    <a:tint val="75000"/>
                  </a:schemeClr>
                </a:solidFill>
              </a:defRPr>
            </a:lvl3pPr>
            <a:lvl4pPr marL="1028407" indent="0" algn="ctr">
              <a:buNone/>
              <a:defRPr>
                <a:solidFill>
                  <a:schemeClr val="tx1">
                    <a:tint val="75000"/>
                  </a:schemeClr>
                </a:solidFill>
              </a:defRPr>
            </a:lvl4pPr>
            <a:lvl5pPr marL="1371213" indent="0" algn="ctr">
              <a:buNone/>
              <a:defRPr>
                <a:solidFill>
                  <a:schemeClr val="tx1">
                    <a:tint val="75000"/>
                  </a:schemeClr>
                </a:solidFill>
              </a:defRPr>
            </a:lvl5pPr>
            <a:lvl6pPr marL="1714009" indent="0" algn="ctr">
              <a:buNone/>
              <a:defRPr>
                <a:solidFill>
                  <a:schemeClr val="tx1">
                    <a:tint val="75000"/>
                  </a:schemeClr>
                </a:solidFill>
              </a:defRPr>
            </a:lvl6pPr>
            <a:lvl7pPr marL="2056817" indent="0" algn="ctr">
              <a:buNone/>
              <a:defRPr>
                <a:solidFill>
                  <a:schemeClr val="tx1">
                    <a:tint val="75000"/>
                  </a:schemeClr>
                </a:solidFill>
              </a:defRPr>
            </a:lvl7pPr>
            <a:lvl8pPr marL="2399620" indent="0" algn="ctr">
              <a:buNone/>
              <a:defRPr>
                <a:solidFill>
                  <a:schemeClr val="tx1">
                    <a:tint val="75000"/>
                  </a:schemeClr>
                </a:solidFill>
              </a:defRPr>
            </a:lvl8pPr>
            <a:lvl9pPr marL="2742426"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3423302" y="4917186"/>
            <a:ext cx="920038" cy="137160"/>
          </a:xfrm>
          <a:prstGeom prst="rect">
            <a:avLst/>
          </a:prstGeom>
        </p:spPr>
        <p:txBody>
          <a:bodyPr/>
          <a:lstStyle/>
          <a:p>
            <a:fld id="{BCD2CDC6-9352-4ED5-B272-74DDB6DCFEAF}"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8459212" y="5200650"/>
            <a:ext cx="286320" cy="137160"/>
          </a:xfr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95039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3423302" y="4917186"/>
            <a:ext cx="920038" cy="137160"/>
          </a:xfrm>
          <a:prstGeom prst="rect">
            <a:avLst/>
          </a:prstGeom>
        </p:spPr>
        <p:txBody>
          <a:bodyPr/>
          <a:lstStyle/>
          <a:p>
            <a:fld id="{A52D99EC-ABE5-42A5-B15B-B8C044BE7365}"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4" name="Footer Placeholder 3"/>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6715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12650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423302" y="4917186"/>
            <a:ext cx="920038" cy="137160"/>
          </a:xfrm>
          <a:prstGeom prst="rect">
            <a:avLst/>
          </a:prstGeom>
        </p:spPr>
        <p:txBody>
          <a:bodyPr/>
          <a:lstStyle/>
          <a:p>
            <a:fld id="{5053D265-744D-4F8C-A86B-A5B53F14B0D6}"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3" name="Footer Placeholder 2"/>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03535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98851" y="1143000"/>
            <a:ext cx="5545106" cy="3314700"/>
          </a:xfrm>
        </p:spPr>
        <p:txBody>
          <a:bodyPr>
            <a:norm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6115452" y="1143001"/>
            <a:ext cx="2629586" cy="3314700"/>
          </a:xfrm>
        </p:spPr>
        <p:txBody>
          <a:bodyPr>
            <a:noAutofit/>
          </a:bodyPr>
          <a:lstStyle>
            <a:lvl1pPr marL="0" indent="0">
              <a:buNone/>
              <a:defRPr sz="1500"/>
            </a:lvl1pPr>
            <a:lvl2pPr marL="342796" indent="0">
              <a:buNone/>
              <a:defRPr sz="900"/>
            </a:lvl2pPr>
            <a:lvl3pPr marL="685606" indent="0">
              <a:buNone/>
              <a:defRPr sz="800"/>
            </a:lvl3pPr>
            <a:lvl4pPr marL="1028407" indent="0">
              <a:buNone/>
              <a:defRPr sz="700"/>
            </a:lvl4pPr>
            <a:lvl5pPr marL="1371213" indent="0">
              <a:buNone/>
              <a:defRPr sz="700"/>
            </a:lvl5pPr>
            <a:lvl6pPr marL="1714009" indent="0">
              <a:buNone/>
              <a:defRPr sz="700"/>
            </a:lvl6pPr>
            <a:lvl7pPr marL="2056817" indent="0">
              <a:buNone/>
              <a:defRPr sz="700"/>
            </a:lvl7pPr>
            <a:lvl8pPr marL="2399620" indent="0">
              <a:buNone/>
              <a:defRPr sz="700"/>
            </a:lvl8pPr>
            <a:lvl9pPr marL="2742426" indent="0">
              <a:buNone/>
              <a:defRPr sz="700"/>
            </a:lvl9pPr>
          </a:lstStyle>
          <a:p>
            <a:pPr lvl="0"/>
            <a:r>
              <a:rPr lang="en-US" smtClean="0"/>
              <a:t>Click to edit Master text styles</a:t>
            </a:r>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D22C216A-5BF3-4B4A-AA09-367DB23952FA}"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068028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398964" y="1143000"/>
            <a:ext cx="4573190" cy="3312544"/>
          </a:xfrm>
          <a:solidFill>
            <a:schemeClr val="bg2"/>
          </a:solidFill>
        </p:spPr>
        <p:txBody>
          <a:bodyPr tIns="137118">
            <a:normAutofit/>
          </a:bodyPr>
          <a:lstStyle>
            <a:lvl1pPr marL="0" indent="0" algn="ctr">
              <a:buNone/>
              <a:defRPr sz="18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257989" y="1143000"/>
            <a:ext cx="3487059" cy="3314700"/>
          </a:xfrm>
        </p:spPr>
        <p:txBody>
          <a:bodyPr>
            <a:noAutofit/>
          </a:bodyPr>
          <a:lstStyle>
            <a:lvl1pPr marL="0" indent="0">
              <a:buNone/>
              <a:defRPr sz="1500"/>
            </a:lvl1pPr>
            <a:lvl2pPr marL="342796" indent="0">
              <a:buNone/>
              <a:defRPr sz="900"/>
            </a:lvl2pPr>
            <a:lvl3pPr marL="685606" indent="0">
              <a:buNone/>
              <a:defRPr sz="800"/>
            </a:lvl3pPr>
            <a:lvl4pPr marL="1028407" indent="0">
              <a:buNone/>
              <a:defRPr sz="700"/>
            </a:lvl4pPr>
            <a:lvl5pPr marL="1371213" indent="0">
              <a:buNone/>
              <a:defRPr sz="700"/>
            </a:lvl5pPr>
            <a:lvl6pPr marL="1714009" indent="0">
              <a:buNone/>
              <a:defRPr sz="700"/>
            </a:lvl6pPr>
            <a:lvl7pPr marL="2056817" indent="0">
              <a:buNone/>
              <a:defRPr sz="700"/>
            </a:lvl7pPr>
            <a:lvl8pPr marL="2399620" indent="0">
              <a:buNone/>
              <a:defRPr sz="700"/>
            </a:lvl8pPr>
            <a:lvl9pPr marL="2742426" indent="0">
              <a:buNone/>
              <a:defRPr sz="700"/>
            </a:lvl9pPr>
          </a:lstStyle>
          <a:p>
            <a:pPr lvl="0"/>
            <a:r>
              <a:rPr lang="en-US" smtClean="0"/>
              <a:t>Click to edit Master text styles</a:t>
            </a:r>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4A3E2FA5-E451-48BD-84C5-AAF06D19CB12}"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07338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398963" y="1143000"/>
            <a:ext cx="4060994" cy="2606040"/>
          </a:xfrm>
          <a:solidFill>
            <a:schemeClr val="bg2"/>
          </a:solidFill>
        </p:spPr>
        <p:txBody>
          <a:bodyPr tIns="137118">
            <a:normAutofit/>
          </a:bodyPr>
          <a:lstStyle>
            <a:lvl1pPr marL="0" indent="0" algn="ctr">
              <a:buNone/>
              <a:defRPr sz="18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398964" y="3829050"/>
            <a:ext cx="4058707" cy="628650"/>
          </a:xfrm>
        </p:spPr>
        <p:txBody>
          <a:bodyPr>
            <a:noAutofit/>
          </a:bodyPr>
          <a:lstStyle>
            <a:lvl1pPr marL="0" indent="0">
              <a:buNone/>
              <a:defRPr sz="1400"/>
            </a:lvl1pPr>
            <a:lvl2pPr marL="342796" indent="0">
              <a:buNone/>
              <a:defRPr sz="900"/>
            </a:lvl2pPr>
            <a:lvl3pPr marL="685606" indent="0">
              <a:buNone/>
              <a:defRPr sz="800"/>
            </a:lvl3pPr>
            <a:lvl4pPr marL="1028407" indent="0">
              <a:buNone/>
              <a:defRPr sz="700"/>
            </a:lvl4pPr>
            <a:lvl5pPr marL="1371213" indent="0">
              <a:buNone/>
              <a:defRPr sz="700"/>
            </a:lvl5pPr>
            <a:lvl6pPr marL="1714009" indent="0">
              <a:buNone/>
              <a:defRPr sz="700"/>
            </a:lvl6pPr>
            <a:lvl7pPr marL="2056817" indent="0">
              <a:buNone/>
              <a:defRPr sz="700"/>
            </a:lvl7pPr>
            <a:lvl8pPr marL="2399620" indent="0">
              <a:buNone/>
              <a:defRPr sz="700"/>
            </a:lvl8pPr>
            <a:lvl9pPr marL="2742426" indent="0">
              <a:buNone/>
              <a:defRPr sz="700"/>
            </a:lvl9pPr>
          </a:lstStyle>
          <a:p>
            <a:pPr lvl="0"/>
            <a:r>
              <a:rPr lang="en-US" smtClean="0"/>
              <a:t>Click to edit Master text styles</a:t>
            </a:r>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34B64933-8490-48F1-856F-778E124FF883}"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9" name="Picture Placeholder 2"/>
          <p:cNvSpPr>
            <a:spLocks noGrp="1"/>
          </p:cNvSpPr>
          <p:nvPr>
            <p:ph type="pic" idx="13"/>
          </p:nvPr>
        </p:nvSpPr>
        <p:spPr bwMode="gray">
          <a:xfrm>
            <a:off x="4686329" y="1143000"/>
            <a:ext cx="4060994" cy="2606040"/>
          </a:xfrm>
          <a:solidFill>
            <a:schemeClr val="bg2"/>
          </a:solidFill>
        </p:spPr>
        <p:txBody>
          <a:bodyPr tIns="137118">
            <a:normAutofit/>
          </a:bodyPr>
          <a:lstStyle>
            <a:lvl1pPr marL="0" indent="0" algn="ctr">
              <a:buNone/>
              <a:defRPr sz="18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4686329" y="3829050"/>
            <a:ext cx="4058707" cy="628650"/>
          </a:xfrm>
        </p:spPr>
        <p:txBody>
          <a:bodyPr>
            <a:noAutofit/>
          </a:bodyPr>
          <a:lstStyle>
            <a:lvl1pPr marL="0" indent="0">
              <a:buNone/>
              <a:defRPr sz="1400"/>
            </a:lvl1pPr>
            <a:lvl2pPr marL="342796" indent="0">
              <a:buNone/>
              <a:defRPr sz="900"/>
            </a:lvl2pPr>
            <a:lvl3pPr marL="685606" indent="0">
              <a:buNone/>
              <a:defRPr sz="800"/>
            </a:lvl3pPr>
            <a:lvl4pPr marL="1028407" indent="0">
              <a:buNone/>
              <a:defRPr sz="700"/>
            </a:lvl4pPr>
            <a:lvl5pPr marL="1371213" indent="0">
              <a:buNone/>
              <a:defRPr sz="700"/>
            </a:lvl5pPr>
            <a:lvl6pPr marL="1714009" indent="0">
              <a:buNone/>
              <a:defRPr sz="700"/>
            </a:lvl6pPr>
            <a:lvl7pPr marL="2056817" indent="0">
              <a:buNone/>
              <a:defRPr sz="700"/>
            </a:lvl7pPr>
            <a:lvl8pPr marL="2399620" indent="0">
              <a:buNone/>
              <a:defRPr sz="700"/>
            </a:lvl8pPr>
            <a:lvl9pPr marL="2742426" indent="0">
              <a:buNone/>
              <a:defRPr sz="7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75615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3142877"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6001122"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398964" y="1143000"/>
            <a:ext cx="2606719" cy="2286000"/>
          </a:xfrm>
          <a:solidFill>
            <a:schemeClr val="bg2"/>
          </a:solidFill>
        </p:spPr>
        <p:txBody>
          <a:bodyPr tIns="137118">
            <a:normAutofit/>
          </a:bodyPr>
          <a:lstStyle>
            <a:lvl1pPr marL="0" indent="0" algn="ctr">
              <a:buNone/>
              <a:defRPr sz="18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398964" y="3526049"/>
            <a:ext cx="2606719" cy="931653"/>
          </a:xfrm>
        </p:spPr>
        <p:txBody>
          <a:bodyPr>
            <a:noAutofit/>
          </a:bodyPr>
          <a:lstStyle>
            <a:lvl1pPr marL="0" indent="0">
              <a:buNone/>
              <a:defRPr sz="1400"/>
            </a:lvl1pPr>
            <a:lvl2pPr marL="342796" indent="0">
              <a:buNone/>
              <a:defRPr sz="900"/>
            </a:lvl2pPr>
            <a:lvl3pPr marL="685606" indent="0">
              <a:buNone/>
              <a:defRPr sz="800"/>
            </a:lvl3pPr>
            <a:lvl4pPr marL="1028407" indent="0">
              <a:buNone/>
              <a:defRPr sz="700"/>
            </a:lvl4pPr>
            <a:lvl5pPr marL="1371213" indent="0">
              <a:buNone/>
              <a:defRPr sz="700"/>
            </a:lvl5pPr>
            <a:lvl6pPr marL="1714009" indent="0">
              <a:buNone/>
              <a:defRPr sz="700"/>
            </a:lvl6pPr>
            <a:lvl7pPr marL="2056817" indent="0">
              <a:buNone/>
              <a:defRPr sz="700"/>
            </a:lvl7pPr>
            <a:lvl8pPr marL="2399620" indent="0">
              <a:buNone/>
              <a:defRPr sz="700"/>
            </a:lvl8pPr>
            <a:lvl9pPr marL="2742426" indent="0">
              <a:buNone/>
              <a:defRPr sz="700"/>
            </a:lvl9pPr>
          </a:lstStyle>
          <a:p>
            <a:pPr lvl="0"/>
            <a:r>
              <a:rPr lang="en-US" smtClean="0"/>
              <a:t>Click to edit Master text styles</a:t>
            </a:r>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FE6F5346-BDDE-46E4-B222-C487F9E706DD}"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9" name="Picture Placeholder 2"/>
          <p:cNvSpPr>
            <a:spLocks noGrp="1"/>
          </p:cNvSpPr>
          <p:nvPr>
            <p:ph type="pic" idx="13"/>
          </p:nvPr>
        </p:nvSpPr>
        <p:spPr bwMode="gray">
          <a:xfrm>
            <a:off x="3268642" y="1143000"/>
            <a:ext cx="2606719" cy="2286000"/>
          </a:xfrm>
          <a:solidFill>
            <a:schemeClr val="bg2"/>
          </a:solidFill>
        </p:spPr>
        <p:txBody>
          <a:bodyPr tIns="137118">
            <a:normAutofit/>
          </a:bodyPr>
          <a:lstStyle>
            <a:lvl1pPr marL="0" indent="0" algn="ctr">
              <a:buNone/>
              <a:defRPr sz="18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3268642" y="3526049"/>
            <a:ext cx="2606719" cy="931653"/>
          </a:xfrm>
        </p:spPr>
        <p:txBody>
          <a:bodyPr>
            <a:noAutofit/>
          </a:bodyPr>
          <a:lstStyle>
            <a:lvl1pPr marL="0" indent="0">
              <a:buNone/>
              <a:defRPr sz="1400"/>
            </a:lvl1pPr>
            <a:lvl2pPr marL="342796" indent="0">
              <a:buNone/>
              <a:defRPr sz="900"/>
            </a:lvl2pPr>
            <a:lvl3pPr marL="685606" indent="0">
              <a:buNone/>
              <a:defRPr sz="800"/>
            </a:lvl3pPr>
            <a:lvl4pPr marL="1028407" indent="0">
              <a:buNone/>
              <a:defRPr sz="700"/>
            </a:lvl4pPr>
            <a:lvl5pPr marL="1371213" indent="0">
              <a:buNone/>
              <a:defRPr sz="700"/>
            </a:lvl5pPr>
            <a:lvl6pPr marL="1714009" indent="0">
              <a:buNone/>
              <a:defRPr sz="700"/>
            </a:lvl6pPr>
            <a:lvl7pPr marL="2056817" indent="0">
              <a:buNone/>
              <a:defRPr sz="700"/>
            </a:lvl7pPr>
            <a:lvl8pPr marL="2399620" indent="0">
              <a:buNone/>
              <a:defRPr sz="700"/>
            </a:lvl8pPr>
            <a:lvl9pPr marL="2742426" indent="0">
              <a:buNone/>
              <a:defRPr sz="700"/>
            </a:lvl9pPr>
          </a:lstStyle>
          <a:p>
            <a:pPr lvl="0"/>
            <a:r>
              <a:rPr lang="en-US" smtClean="0"/>
              <a:t>Click to edit Master text styles</a:t>
            </a:r>
          </a:p>
        </p:txBody>
      </p:sp>
      <p:sp>
        <p:nvSpPr>
          <p:cNvPr id="13" name="Picture Placeholder 2"/>
          <p:cNvSpPr>
            <a:spLocks noGrp="1"/>
          </p:cNvSpPr>
          <p:nvPr>
            <p:ph type="pic" idx="15"/>
          </p:nvPr>
        </p:nvSpPr>
        <p:spPr bwMode="gray">
          <a:xfrm>
            <a:off x="6138317" y="1143000"/>
            <a:ext cx="2606719" cy="2286000"/>
          </a:xfrm>
          <a:solidFill>
            <a:schemeClr val="bg2"/>
          </a:solidFill>
        </p:spPr>
        <p:txBody>
          <a:bodyPr tIns="137118">
            <a:normAutofit/>
          </a:bodyPr>
          <a:lstStyle>
            <a:lvl1pPr marL="0" indent="0" algn="ctr">
              <a:buNone/>
              <a:defRPr sz="18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sp>
        <p:nvSpPr>
          <p:cNvPr id="14" name="Text Placeholder 3"/>
          <p:cNvSpPr>
            <a:spLocks noGrp="1"/>
          </p:cNvSpPr>
          <p:nvPr>
            <p:ph type="body" sz="half" idx="16"/>
          </p:nvPr>
        </p:nvSpPr>
        <p:spPr>
          <a:xfrm>
            <a:off x="6138317" y="3526049"/>
            <a:ext cx="2606719" cy="931653"/>
          </a:xfrm>
        </p:spPr>
        <p:txBody>
          <a:bodyPr>
            <a:noAutofit/>
          </a:bodyPr>
          <a:lstStyle>
            <a:lvl1pPr marL="0" indent="0">
              <a:buNone/>
              <a:defRPr sz="1400"/>
            </a:lvl1pPr>
            <a:lvl2pPr marL="342796" indent="0">
              <a:buNone/>
              <a:defRPr sz="900"/>
            </a:lvl2pPr>
            <a:lvl3pPr marL="685606" indent="0">
              <a:buNone/>
              <a:defRPr sz="800"/>
            </a:lvl3pPr>
            <a:lvl4pPr marL="1028407" indent="0">
              <a:buNone/>
              <a:defRPr sz="700"/>
            </a:lvl4pPr>
            <a:lvl5pPr marL="1371213" indent="0">
              <a:buNone/>
              <a:defRPr sz="700"/>
            </a:lvl5pPr>
            <a:lvl6pPr marL="1714009" indent="0">
              <a:buNone/>
              <a:defRPr sz="700"/>
            </a:lvl6pPr>
            <a:lvl7pPr marL="2056817" indent="0">
              <a:buNone/>
              <a:defRPr sz="700"/>
            </a:lvl7pPr>
            <a:lvl8pPr marL="2399620" indent="0">
              <a:buNone/>
              <a:defRPr sz="700"/>
            </a:lvl8pPr>
            <a:lvl9pPr marL="2742426" indent="0">
              <a:buNone/>
              <a:defRPr sz="7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23810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martphone and Tablet: Horizontal">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8313" y="1142130"/>
            <a:ext cx="4872793" cy="3425567"/>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328217" y="1370896"/>
            <a:ext cx="1381016" cy="2915354"/>
          </a:xfrm>
          <a:prstGeom prst="rect">
            <a:avLst/>
          </a:prstGeom>
        </p:spPr>
      </p:pic>
      <p:sp>
        <p:nvSpPr>
          <p:cNvPr id="3" name="Picture Placeholder 2"/>
          <p:cNvSpPr>
            <a:spLocks noGrp="1"/>
          </p:cNvSpPr>
          <p:nvPr>
            <p:ph type="pic" idx="1"/>
          </p:nvPr>
        </p:nvSpPr>
        <p:spPr bwMode="gray">
          <a:xfrm>
            <a:off x="1417211" y="1773437"/>
            <a:ext cx="1214182" cy="2125263"/>
          </a:xfrm>
          <a:solidFill>
            <a:schemeClr val="bg2"/>
          </a:solidFill>
          <a:ln w="12700">
            <a:solidFill>
              <a:schemeClr val="bg2"/>
            </a:solidFill>
          </a:ln>
        </p:spPr>
        <p:txBody>
          <a:bodyPr tIns="137118">
            <a:normAutofit/>
          </a:bodyPr>
          <a:lstStyle>
            <a:lvl1pPr marL="0" indent="0" algn="ctr">
              <a:buNone/>
              <a:defRPr sz="15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6A15AD86-CD0E-461B-AA18-D070A5CB2CAA}"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9" name="Picture Placeholder 2"/>
          <p:cNvSpPr>
            <a:spLocks noGrp="1"/>
          </p:cNvSpPr>
          <p:nvPr>
            <p:ph type="pic" idx="13"/>
          </p:nvPr>
        </p:nvSpPr>
        <p:spPr bwMode="gray">
          <a:xfrm>
            <a:off x="3400119" y="1387673"/>
            <a:ext cx="3936041" cy="2977158"/>
          </a:xfrm>
          <a:solidFill>
            <a:schemeClr val="bg2"/>
          </a:solidFill>
          <a:ln w="12700">
            <a:solidFill>
              <a:schemeClr val="bg2"/>
            </a:solidFill>
          </a:ln>
        </p:spPr>
        <p:txBody>
          <a:bodyPr tIns="137118">
            <a:normAutofit/>
          </a:bodyPr>
          <a:lstStyle>
            <a:lvl1pPr marL="0" indent="0" algn="ctr">
              <a:buNone/>
              <a:defRPr sz="15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10205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4313003" y="834729"/>
            <a:ext cx="4505285" cy="3426460"/>
          </a:xfrm>
          <a:prstGeom prst="rect">
            <a:avLst/>
          </a:prstGeom>
        </p:spPr>
      </p:pic>
      <p:sp>
        <p:nvSpPr>
          <p:cNvPr id="2" name="Title 1"/>
          <p:cNvSpPr>
            <a:spLocks noGrp="1"/>
          </p:cNvSpPr>
          <p:nvPr>
            <p:ph type="title"/>
          </p:nvPr>
        </p:nvSpPr>
        <p:spPr>
          <a:xfrm>
            <a:off x="398964" y="304800"/>
            <a:ext cx="4173037" cy="666750"/>
          </a:xfrm>
        </p:spPr>
        <p:txBody>
          <a:bodyPr anchor="b"/>
          <a:lstStyle>
            <a:lvl1pPr algn="l">
              <a:defRPr sz="2700" b="0"/>
            </a:lvl1pPr>
          </a:lstStyle>
          <a:p>
            <a:r>
              <a:rPr lang="en-US" smtClean="0"/>
              <a:t>Click to edit Master title style</a:t>
            </a:r>
            <a:endParaRPr dirty="0"/>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6A15AD86-CD0E-461B-AA18-D070A5CB2CAA}"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9" name="Picture Placeholder 2"/>
          <p:cNvSpPr>
            <a:spLocks noGrp="1"/>
          </p:cNvSpPr>
          <p:nvPr>
            <p:ph type="pic" idx="13"/>
          </p:nvPr>
        </p:nvSpPr>
        <p:spPr bwMode="gray">
          <a:xfrm>
            <a:off x="5062083" y="759859"/>
            <a:ext cx="2972377" cy="3939261"/>
          </a:xfrm>
          <a:solidFill>
            <a:schemeClr val="bg2"/>
          </a:solidFill>
          <a:ln w="12700">
            <a:solidFill>
              <a:schemeClr val="bg2"/>
            </a:solidFill>
          </a:ln>
        </p:spPr>
        <p:txBody>
          <a:bodyPr tIns="137118">
            <a:normAutofit/>
          </a:bodyPr>
          <a:lstStyle>
            <a:lvl1pPr marL="0" indent="0" algn="ctr">
              <a:buNone/>
              <a:defRPr sz="15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971383" y="1428751"/>
            <a:ext cx="1381016" cy="2915354"/>
          </a:xfrm>
          <a:prstGeom prst="rect">
            <a:avLst/>
          </a:prstGeom>
        </p:spPr>
      </p:pic>
      <p:sp>
        <p:nvSpPr>
          <p:cNvPr id="14" name="Picture Placeholder 2"/>
          <p:cNvSpPr>
            <a:spLocks noGrp="1"/>
          </p:cNvSpPr>
          <p:nvPr>
            <p:ph type="pic" idx="1"/>
          </p:nvPr>
        </p:nvSpPr>
        <p:spPr bwMode="gray">
          <a:xfrm>
            <a:off x="3060379" y="1836648"/>
            <a:ext cx="1214182" cy="2125980"/>
          </a:xfrm>
          <a:solidFill>
            <a:schemeClr val="bg2"/>
          </a:solidFill>
          <a:ln w="12700">
            <a:solidFill>
              <a:schemeClr val="bg2"/>
            </a:solidFill>
          </a:ln>
        </p:spPr>
        <p:txBody>
          <a:bodyPr tIns="137118">
            <a:normAutofit/>
          </a:bodyPr>
          <a:lstStyle>
            <a:lvl1pPr marL="0" indent="0" algn="ctr">
              <a:buNone/>
              <a:defRPr sz="15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spTree>
    <p:extLst>
      <p:ext uri="{BB962C8B-B14F-4D97-AF65-F5344CB8AC3E}">
        <p14:creationId xmlns:p14="http://schemas.microsoft.com/office/powerpoint/2010/main" val="2624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0" y="0"/>
            <a:ext cx="9144000" cy="51435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rtlCol="0" anchor="ctr"/>
          <a:lstStyle/>
          <a:p>
            <a:pPr algn="ctr" defTabSz="685606"/>
            <a:endParaRPr sz="1400" dirty="0">
              <a:solidFill>
                <a:srgbClr val="FFFFFF"/>
              </a:solidFill>
            </a:endParaRPr>
          </a:p>
        </p:txBody>
      </p:sp>
      <p:grpSp>
        <p:nvGrpSpPr>
          <p:cNvPr id="2" name="Group 1"/>
          <p:cNvGrpSpPr/>
          <p:nvPr/>
        </p:nvGrpSpPr>
        <p:grpSpPr>
          <a:xfrm>
            <a:off x="-214" y="0"/>
            <a:ext cx="9144431" cy="51435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grpSp>
      <p:sp>
        <p:nvSpPr>
          <p:cNvPr id="14" name="TextBox 13"/>
          <p:cNvSpPr txBox="1"/>
          <p:nvPr/>
        </p:nvSpPr>
        <p:spPr>
          <a:xfrm>
            <a:off x="4493409" y="4917186"/>
            <a:ext cx="2091283" cy="137160"/>
          </a:xfrm>
          <a:prstGeom prst="rect">
            <a:avLst/>
          </a:prstGeom>
          <a:noFill/>
        </p:spPr>
        <p:txBody>
          <a:bodyPr wrap="none" lIns="0" tIns="0" rIns="0" bIns="0" rtlCol="0" anchor="ctr" anchorCtr="0">
            <a:noAutofit/>
          </a:bodyPr>
          <a:lstStyle/>
          <a:p>
            <a:pPr defTabSz="685606"/>
            <a:r>
              <a:rPr sz="600" dirty="0">
                <a:solidFill>
                  <a:srgbClr val="5F5F5F">
                    <a:lumMod val="60000"/>
                    <a:lumOff val="40000"/>
                  </a:srgbClr>
                </a:solidFill>
              </a:rPr>
              <a:t>Copyright © 2014 Oracle and/or its affiliates. All rights reserved.  |</a:t>
            </a:r>
          </a:p>
        </p:txBody>
      </p:sp>
      <p:sp>
        <p:nvSpPr>
          <p:cNvPr id="5" name="Date Placeholder 4"/>
          <p:cNvSpPr>
            <a:spLocks noGrp="1"/>
          </p:cNvSpPr>
          <p:nvPr>
            <p:ph type="dt" sz="half" idx="10"/>
          </p:nvPr>
        </p:nvSpPr>
        <p:spPr>
          <a:xfrm>
            <a:off x="3423302" y="4917186"/>
            <a:ext cx="920038" cy="137160"/>
          </a:xfrm>
          <a:prstGeom prst="rect">
            <a:avLst/>
          </a:prstGeom>
        </p:spPr>
        <p:txBody>
          <a:bodyPr/>
          <a:lstStyle>
            <a:lvl1pPr>
              <a:defRPr>
                <a:solidFill>
                  <a:schemeClr val="bg1">
                    <a:lumMod val="60000"/>
                    <a:lumOff val="40000"/>
                  </a:schemeClr>
                </a:solidFill>
              </a:defRPr>
            </a:lvl1pPr>
          </a:lstStyle>
          <a:p>
            <a:fld id="{43D5EDE7-61B4-4C98-ADE6-D86346041BA3}"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lvl1pPr>
              <a:defRPr>
                <a:solidFill>
                  <a:schemeClr val="bg1">
                    <a:lumMod val="60000"/>
                    <a:lumOff val="40000"/>
                  </a:schemeClr>
                </a:solidFill>
              </a:defRPr>
            </a:lvl1p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22" name="Text Placeholder 12"/>
          <p:cNvSpPr>
            <a:spLocks noGrp="1"/>
          </p:cNvSpPr>
          <p:nvPr>
            <p:ph type="body" sz="quarter" idx="13" hasCustomPrompt="1"/>
          </p:nvPr>
        </p:nvSpPr>
        <p:spPr>
          <a:xfrm>
            <a:off x="570458" y="2000249"/>
            <a:ext cx="3429893" cy="1470661"/>
          </a:xfrm>
        </p:spPr>
        <p:txBody>
          <a:bodyPr>
            <a:noAutofit/>
          </a:bodyPr>
          <a:lstStyle>
            <a:lvl1pPr marL="1191" indent="0">
              <a:spcBef>
                <a:spcPts val="0"/>
              </a:spcBef>
              <a:buFontTx/>
              <a:buNone/>
              <a:defRPr sz="21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text</a:t>
            </a:r>
          </a:p>
        </p:txBody>
      </p:sp>
      <p:sp>
        <p:nvSpPr>
          <p:cNvPr id="3" name="Title 2"/>
          <p:cNvSpPr>
            <a:spLocks noGrp="1"/>
          </p:cNvSpPr>
          <p:nvPr>
            <p:ph type="title" hasCustomPrompt="1"/>
          </p:nvPr>
        </p:nvSpPr>
        <p:spPr>
          <a:xfrm>
            <a:off x="570458" y="457202"/>
            <a:ext cx="3429893" cy="1533525"/>
          </a:xfrm>
        </p:spPr>
        <p:txBody>
          <a:bodyPr/>
          <a:lstStyle>
            <a:lvl1pPr>
              <a:defRPr sz="10400" b="1"/>
            </a:lvl1pPr>
          </a:lstStyle>
          <a:p>
            <a:r>
              <a:rPr lang="en-US" dirty="0" smtClean="0"/>
              <a:t>XX</a:t>
            </a:r>
            <a:endParaRPr lang="en-US" dirty="0"/>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8469" y="4800600"/>
            <a:ext cx="1368452" cy="347245"/>
          </a:xfrm>
          <a:prstGeom prst="rect">
            <a:avLst/>
          </a:prstGeom>
        </p:spPr>
      </p:pic>
    </p:spTree>
    <p:extLst>
      <p:ext uri="{BB962C8B-B14F-4D97-AF65-F5344CB8AC3E}">
        <p14:creationId xmlns:p14="http://schemas.microsoft.com/office/powerpoint/2010/main" val="293653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8964" y="908050"/>
            <a:ext cx="6573962" cy="749311"/>
          </a:xfrm>
        </p:spPr>
        <p:txBody>
          <a:bodyPr/>
          <a:lstStyle>
            <a:lvl1pPr>
              <a:lnSpc>
                <a:spcPct val="80000"/>
              </a:lnSpc>
              <a:defRPr sz="3600"/>
            </a:lvl1pPr>
          </a:lstStyle>
          <a:p>
            <a:r>
              <a:rPr lang="en-US" dirty="0" smtClean="0"/>
              <a:t>Click to edit Master title style</a:t>
            </a:r>
            <a:endParaRPr dirty="0"/>
          </a:p>
        </p:txBody>
      </p:sp>
      <p:sp>
        <p:nvSpPr>
          <p:cNvPr id="3" name="Subtitle 2"/>
          <p:cNvSpPr>
            <a:spLocks noGrp="1"/>
          </p:cNvSpPr>
          <p:nvPr>
            <p:ph type="subTitle" idx="1"/>
          </p:nvPr>
        </p:nvSpPr>
        <p:spPr>
          <a:xfrm>
            <a:off x="398926" y="1714500"/>
            <a:ext cx="6574818" cy="685800"/>
          </a:xfrm>
        </p:spPr>
        <p:txBody>
          <a:bodyPr>
            <a:noAutofit/>
          </a:bodyPr>
          <a:lstStyle>
            <a:lvl1pPr marL="0" indent="0" algn="l">
              <a:spcBef>
                <a:spcPts val="0"/>
              </a:spcBef>
              <a:buNone/>
              <a:defRPr sz="1800" b="1">
                <a:solidFill>
                  <a:schemeClr val="tx1"/>
                </a:solidFill>
              </a:defRPr>
            </a:lvl1pPr>
            <a:lvl2pPr marL="342796" indent="0" algn="ctr">
              <a:buNone/>
              <a:defRPr>
                <a:solidFill>
                  <a:schemeClr val="tx1">
                    <a:tint val="75000"/>
                  </a:schemeClr>
                </a:solidFill>
              </a:defRPr>
            </a:lvl2pPr>
            <a:lvl3pPr marL="685606" indent="0" algn="ctr">
              <a:buNone/>
              <a:defRPr>
                <a:solidFill>
                  <a:schemeClr val="tx1">
                    <a:tint val="75000"/>
                  </a:schemeClr>
                </a:solidFill>
              </a:defRPr>
            </a:lvl3pPr>
            <a:lvl4pPr marL="1028407" indent="0" algn="ctr">
              <a:buNone/>
              <a:defRPr>
                <a:solidFill>
                  <a:schemeClr val="tx1">
                    <a:tint val="75000"/>
                  </a:schemeClr>
                </a:solidFill>
              </a:defRPr>
            </a:lvl4pPr>
            <a:lvl5pPr marL="1371213" indent="0" algn="ctr">
              <a:buNone/>
              <a:defRPr>
                <a:solidFill>
                  <a:schemeClr val="tx1">
                    <a:tint val="75000"/>
                  </a:schemeClr>
                </a:solidFill>
              </a:defRPr>
            </a:lvl5pPr>
            <a:lvl6pPr marL="1714009" indent="0" algn="ctr">
              <a:buNone/>
              <a:defRPr>
                <a:solidFill>
                  <a:schemeClr val="tx1">
                    <a:tint val="75000"/>
                  </a:schemeClr>
                </a:solidFill>
              </a:defRPr>
            </a:lvl6pPr>
            <a:lvl7pPr marL="2056817" indent="0" algn="ctr">
              <a:buNone/>
              <a:defRPr>
                <a:solidFill>
                  <a:schemeClr val="tx1">
                    <a:tint val="75000"/>
                  </a:schemeClr>
                </a:solidFill>
              </a:defRPr>
            </a:lvl7pPr>
            <a:lvl8pPr marL="2399620" indent="0" algn="ctr">
              <a:buNone/>
              <a:defRPr>
                <a:solidFill>
                  <a:schemeClr val="tx1">
                    <a:tint val="75000"/>
                  </a:schemeClr>
                </a:solidFill>
              </a:defRPr>
            </a:lvl8pPr>
            <a:lvl9pPr marL="2742426"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3423302" y="4917186"/>
            <a:ext cx="920038" cy="137160"/>
          </a:xfrm>
          <a:prstGeom prst="rect">
            <a:avLst/>
          </a:prstGeom>
        </p:spPr>
        <p:txBody>
          <a:bodyPr/>
          <a:lstStyle/>
          <a:p>
            <a:fld id="{7C7481E7-6827-45FD-8717-13B961EEBD99}" type="datetime1">
              <a:rPr lang="en-US">
                <a:solidFill>
                  <a:srgbClr val="FFFFFF">
                    <a:lumMod val="60000"/>
                    <a:lumOff val="40000"/>
                  </a:srgbClr>
                </a:solidFill>
              </a:rPr>
              <a:pPr/>
              <a:t>10/23/2015</a:t>
            </a:fld>
            <a:endParaRPr dirty="0">
              <a:solidFill>
                <a:srgbClr val="FFFFFF">
                  <a:lumMod val="60000"/>
                  <a:lumOff val="40000"/>
                </a:srgbClr>
              </a:solidFill>
            </a:endParaRPr>
          </a:p>
        </p:txBody>
      </p:sp>
      <p:sp>
        <p:nvSpPr>
          <p:cNvPr id="5" name="Footer Placeholder 4"/>
          <p:cNvSpPr>
            <a:spLocks noGrp="1"/>
          </p:cNvSpPr>
          <p:nvPr>
            <p:ph type="ftr" sz="quarter" idx="11"/>
          </p:nvPr>
        </p:nvSpPr>
        <p:spPr>
          <a:xfrm>
            <a:off x="6584682" y="4917186"/>
            <a:ext cx="1874530" cy="137160"/>
          </a:xfrm>
          <a:prstGeom prst="rect">
            <a:avLst/>
          </a:prstGeom>
        </p:spPr>
        <p:txBody>
          <a:bodyPr/>
          <a:lstStyle>
            <a:lvl1pPr>
              <a:defRPr>
                <a:solidFill>
                  <a:srgbClr val="5F5F5F"/>
                </a:solidFill>
              </a:defRPr>
            </a:lvl1pPr>
          </a:lstStyle>
          <a:p>
            <a:r>
              <a:rPr lang="en-US" dirty="0" smtClean="0"/>
              <a:t>Oracle Confidential – Internal/Restricted/Highly Restricted</a:t>
            </a:r>
            <a:endParaRPr lang="en-US" dirty="0"/>
          </a:p>
        </p:txBody>
      </p:sp>
      <p:sp>
        <p:nvSpPr>
          <p:cNvPr id="6" name="Slide Number Placeholder 5"/>
          <p:cNvSpPr>
            <a:spLocks noGrp="1"/>
          </p:cNvSpPr>
          <p:nvPr>
            <p:ph type="sldNum" sz="quarter" idx="12"/>
          </p:nvPr>
        </p:nvSpPr>
        <p:spPr>
          <a:xfrm>
            <a:off x="8459212" y="5200650"/>
            <a:ext cx="286320" cy="137160"/>
          </a:xfrm>
        </p:spPr>
        <p:txBody>
          <a:bodyPr/>
          <a:lstStyle>
            <a:lvl1pPr>
              <a:defRPr>
                <a:solidFill>
                  <a:srgbClr val="BDC1C5"/>
                </a:solidFill>
              </a:defRPr>
            </a:lvl1p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398964" y="2572089"/>
            <a:ext cx="6573962"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2183" y="4551977"/>
            <a:ext cx="2348252" cy="595869"/>
          </a:xfrm>
          <a:prstGeom prst="rect">
            <a:avLst/>
          </a:prstGeom>
        </p:spPr>
      </p:pic>
      <p:grpSp>
        <p:nvGrpSpPr>
          <p:cNvPr id="14" name="Group 13"/>
          <p:cNvGrpSpPr/>
          <p:nvPr userDrawn="1"/>
        </p:nvGrpSpPr>
        <p:grpSpPr>
          <a:xfrm>
            <a:off x="332183" y="157162"/>
            <a:ext cx="1698776" cy="604430"/>
            <a:chOff x="332183" y="157162"/>
            <a:chExt cx="1698776" cy="604430"/>
          </a:xfrm>
        </p:grpSpPr>
        <p:pic>
          <p:nvPicPr>
            <p:cNvPr id="12" name="Picture 11"/>
            <p:cNvPicPr>
              <a:picLocks noChangeAspect="1"/>
            </p:cNvPicPr>
            <p:nvPr userDrawn="1"/>
          </p:nvPicPr>
          <p:blipFill>
            <a:blip r:embed="rId4"/>
            <a:stretch>
              <a:fillRect/>
            </a:stretch>
          </p:blipFill>
          <p:spPr>
            <a:xfrm>
              <a:off x="332183" y="157162"/>
              <a:ext cx="429817" cy="604430"/>
            </a:xfrm>
            <a:prstGeom prst="rect">
              <a:avLst/>
            </a:prstGeom>
          </p:spPr>
        </p:pic>
        <p:pic>
          <p:nvPicPr>
            <p:cNvPr id="16" name="Picture 15"/>
            <p:cNvPicPr>
              <a:picLocks noChangeAspect="1"/>
            </p:cNvPicPr>
            <p:nvPr userDrawn="1"/>
          </p:nvPicPr>
          <p:blipFill>
            <a:blip r:embed="rId4"/>
            <a:stretch>
              <a:fillRect/>
            </a:stretch>
          </p:blipFill>
          <p:spPr>
            <a:xfrm>
              <a:off x="762000" y="157162"/>
              <a:ext cx="429817" cy="604430"/>
            </a:xfrm>
            <a:prstGeom prst="rect">
              <a:avLst/>
            </a:prstGeom>
          </p:spPr>
        </p:pic>
        <p:pic>
          <p:nvPicPr>
            <p:cNvPr id="17" name="Picture 16"/>
            <p:cNvPicPr>
              <a:picLocks noChangeAspect="1"/>
            </p:cNvPicPr>
            <p:nvPr userDrawn="1"/>
          </p:nvPicPr>
          <p:blipFill>
            <a:blip r:embed="rId4"/>
            <a:stretch>
              <a:fillRect/>
            </a:stretch>
          </p:blipFill>
          <p:spPr>
            <a:xfrm>
              <a:off x="1171324" y="157162"/>
              <a:ext cx="429817" cy="604430"/>
            </a:xfrm>
            <a:prstGeom prst="rect">
              <a:avLst/>
            </a:prstGeom>
          </p:spPr>
        </p:pic>
        <p:pic>
          <p:nvPicPr>
            <p:cNvPr id="18" name="Picture 17"/>
            <p:cNvPicPr>
              <a:picLocks noChangeAspect="1"/>
            </p:cNvPicPr>
            <p:nvPr userDrawn="1"/>
          </p:nvPicPr>
          <p:blipFill>
            <a:blip r:embed="rId4"/>
            <a:stretch>
              <a:fillRect/>
            </a:stretch>
          </p:blipFill>
          <p:spPr>
            <a:xfrm>
              <a:off x="1601142" y="157162"/>
              <a:ext cx="429817" cy="604430"/>
            </a:xfrm>
            <a:prstGeom prst="rect">
              <a:avLst/>
            </a:prstGeom>
          </p:spPr>
        </p:pic>
      </p:grpSp>
    </p:spTree>
    <p:extLst>
      <p:ext uri="{BB962C8B-B14F-4D97-AF65-F5344CB8AC3E}">
        <p14:creationId xmlns:p14="http://schemas.microsoft.com/office/powerpoint/2010/main" val="4002876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423302" y="4917186"/>
            <a:ext cx="920038" cy="137160"/>
          </a:xfrm>
          <a:prstGeom prst="rect">
            <a:avLst/>
          </a:prstGeom>
        </p:spPr>
        <p:txBody>
          <a:bodyPr/>
          <a:lstStyle/>
          <a:p>
            <a:fld id="{93A56FF2-64EC-4614-951E-8B8E4681BF2B}"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3" name="Footer Placeholder 2"/>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5" name="TextBox 4"/>
          <p:cNvSpPr txBox="1"/>
          <p:nvPr/>
        </p:nvSpPr>
        <p:spPr>
          <a:xfrm>
            <a:off x="398973" y="1028700"/>
            <a:ext cx="8346073" cy="666750"/>
          </a:xfrm>
          <a:prstGeom prst="rect">
            <a:avLst/>
          </a:prstGeom>
          <a:noFill/>
        </p:spPr>
        <p:txBody>
          <a:bodyPr wrap="none" lIns="0" tIns="0" rIns="0" bIns="0" rtlCol="0" anchor="b">
            <a:noAutofit/>
          </a:bodyPr>
          <a:lstStyle/>
          <a:p>
            <a:pPr defTabSz="685606">
              <a:lnSpc>
                <a:spcPct val="90000"/>
              </a:lnSpc>
            </a:pPr>
            <a:r>
              <a:rPr sz="2400" dirty="0">
                <a:solidFill>
                  <a:srgbClr val="5F5F5F"/>
                </a:solidFill>
              </a:rPr>
              <a:t>Safe Harbor Statement</a:t>
            </a:r>
          </a:p>
        </p:txBody>
      </p:sp>
      <p:sp>
        <p:nvSpPr>
          <p:cNvPr id="6" name="TextBox 5"/>
          <p:cNvSpPr txBox="1"/>
          <p:nvPr/>
        </p:nvSpPr>
        <p:spPr>
          <a:xfrm>
            <a:off x="398973" y="1885950"/>
            <a:ext cx="8346073" cy="1714500"/>
          </a:xfrm>
          <a:prstGeom prst="rect">
            <a:avLst/>
          </a:prstGeom>
          <a:noFill/>
        </p:spPr>
        <p:txBody>
          <a:bodyPr wrap="square" lIns="0" tIns="0" rIns="0" bIns="0" rtlCol="0" anchor="t">
            <a:noAutofit/>
          </a:bodyPr>
          <a:lstStyle/>
          <a:p>
            <a:pPr defTabSz="685606">
              <a:lnSpc>
                <a:spcPct val="90000"/>
              </a:lnSpc>
            </a:pPr>
            <a:r>
              <a:rPr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38812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423302" y="4917186"/>
            <a:ext cx="920038" cy="137160"/>
          </a:xfrm>
          <a:prstGeom prst="rect">
            <a:avLst/>
          </a:prstGeom>
        </p:spPr>
        <p:txBody>
          <a:bodyPr/>
          <a:lstStyle/>
          <a:p>
            <a:fld id="{AD051CE8-BCD3-4683-83D4-D0AC55C5EB15}"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3" name="Footer Placeholder 2"/>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5" name="TextBox 4"/>
          <p:cNvSpPr txBox="1"/>
          <p:nvPr/>
        </p:nvSpPr>
        <p:spPr>
          <a:xfrm>
            <a:off x="398973" y="1028700"/>
            <a:ext cx="8346073" cy="666750"/>
          </a:xfrm>
          <a:prstGeom prst="rect">
            <a:avLst/>
          </a:prstGeom>
          <a:noFill/>
        </p:spPr>
        <p:txBody>
          <a:bodyPr wrap="none" lIns="0" tIns="0" rIns="0" bIns="0" rtlCol="0" anchor="b">
            <a:noAutofit/>
          </a:bodyPr>
          <a:lstStyle/>
          <a:p>
            <a:pPr defTabSz="685606">
              <a:lnSpc>
                <a:spcPct val="90000"/>
              </a:lnSpc>
            </a:pPr>
            <a:r>
              <a:rPr sz="2400" dirty="0">
                <a:solidFill>
                  <a:srgbClr val="5F5F5F"/>
                </a:solidFill>
              </a:rPr>
              <a:t>Safe Harbor Statement</a:t>
            </a:r>
          </a:p>
        </p:txBody>
      </p:sp>
      <p:sp>
        <p:nvSpPr>
          <p:cNvPr id="6" name="TextBox 5"/>
          <p:cNvSpPr txBox="1"/>
          <p:nvPr/>
        </p:nvSpPr>
        <p:spPr>
          <a:xfrm>
            <a:off x="398973" y="1885950"/>
            <a:ext cx="8346073" cy="1714500"/>
          </a:xfrm>
          <a:prstGeom prst="rect">
            <a:avLst/>
          </a:prstGeom>
          <a:noFill/>
        </p:spPr>
        <p:txBody>
          <a:bodyPr wrap="square" lIns="0" tIns="0" rIns="0" bIns="0" rtlCol="0" anchor="t">
            <a:noAutofit/>
          </a:bodyPr>
          <a:lstStyle/>
          <a:p>
            <a:pPr defTabSz="685606">
              <a:lnSpc>
                <a:spcPct val="90000"/>
              </a:lnSpc>
            </a:pPr>
            <a:r>
              <a:rPr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39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423302" y="4917186"/>
            <a:ext cx="920038" cy="137160"/>
          </a:xfrm>
          <a:prstGeom prst="rect">
            <a:avLst/>
          </a:prstGeom>
        </p:spPr>
        <p:txBody>
          <a:bodyPr/>
          <a:lstStyle/>
          <a:p>
            <a:fld id="{56A9802F-4D43-4C32-8177-0644B387545A}"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3" name="Footer Placeholder 2"/>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grpSp>
        <p:nvGrpSpPr>
          <p:cNvPr id="3093" name="Group 3092"/>
          <p:cNvGrpSpPr/>
          <p:nvPr/>
        </p:nvGrpSpPr>
        <p:grpSpPr bwMode="gray">
          <a:xfrm>
            <a:off x="2448563" y="2057400"/>
            <a:ext cx="4252829" cy="810816"/>
            <a:chOff x="3263901" y="1227138"/>
            <a:chExt cx="5668962" cy="1081088"/>
          </a:xfrm>
        </p:grpSpPr>
        <p:sp>
          <p:nvSpPr>
            <p:cNvPr id="8"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9" name="Freeform 6"/>
            <p:cNvSpPr>
              <a:spLocks noEditPoints="1"/>
            </p:cNvSpPr>
            <p:nvPr/>
          </p:nvSpPr>
          <p:spPr bwMode="gray">
            <a:xfrm>
              <a:off x="48355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10"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11" name="Freeform 8"/>
            <p:cNvSpPr>
              <a:spLocks noEditPoints="1"/>
            </p:cNvSpPr>
            <p:nvPr/>
          </p:nvSpPr>
          <p:spPr bwMode="gray">
            <a:xfrm>
              <a:off x="3602038" y="1362075"/>
              <a:ext cx="246063"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12" name="Freeform 9"/>
            <p:cNvSpPr>
              <a:spLocks/>
            </p:cNvSpPr>
            <p:nvPr/>
          </p:nvSpPr>
          <p:spPr bwMode="gray">
            <a:xfrm>
              <a:off x="3897313" y="1362075"/>
              <a:ext cx="165100" cy="309563"/>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13" name="Freeform 10"/>
            <p:cNvSpPr>
              <a:spLocks/>
            </p:cNvSpPr>
            <p:nvPr/>
          </p:nvSpPr>
          <p:spPr bwMode="gray">
            <a:xfrm>
              <a:off x="4367213" y="1362075"/>
              <a:ext cx="444500" cy="309563"/>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14" name="Freeform 11"/>
            <p:cNvSpPr>
              <a:spLocks/>
            </p:cNvSpPr>
            <p:nvPr/>
          </p:nvSpPr>
          <p:spPr bwMode="gray">
            <a:xfrm>
              <a:off x="5132388" y="1362075"/>
              <a:ext cx="155575"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15" name="Freeform 12"/>
            <p:cNvSpPr>
              <a:spLocks noEditPoints="1"/>
            </p:cNvSpPr>
            <p:nvPr/>
          </p:nvSpPr>
          <p:spPr bwMode="gray">
            <a:xfrm>
              <a:off x="5321301" y="1362075"/>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16" name="Freeform 13"/>
            <p:cNvSpPr>
              <a:spLocks noEditPoints="1"/>
            </p:cNvSpPr>
            <p:nvPr/>
          </p:nvSpPr>
          <p:spPr bwMode="gray">
            <a:xfrm>
              <a:off x="5748338" y="1362075"/>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17" name="Freeform 14"/>
            <p:cNvSpPr>
              <a:spLocks/>
            </p:cNvSpPr>
            <p:nvPr/>
          </p:nvSpPr>
          <p:spPr bwMode="gray">
            <a:xfrm>
              <a:off x="6045201" y="1362075"/>
              <a:ext cx="230188" cy="309563"/>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18" name="Freeform 15"/>
            <p:cNvSpPr>
              <a:spLocks noEditPoints="1"/>
            </p:cNvSpPr>
            <p:nvPr/>
          </p:nvSpPr>
          <p:spPr bwMode="gray">
            <a:xfrm>
              <a:off x="6332538" y="1236663"/>
              <a:ext cx="239713"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19" name="Freeform 16"/>
            <p:cNvSpPr>
              <a:spLocks noEditPoints="1"/>
            </p:cNvSpPr>
            <p:nvPr/>
          </p:nvSpPr>
          <p:spPr bwMode="gray">
            <a:xfrm>
              <a:off x="4087813"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20"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21" name="Freeform 18"/>
            <p:cNvSpPr>
              <a:spLocks noEditPoints="1"/>
            </p:cNvSpPr>
            <p:nvPr/>
          </p:nvSpPr>
          <p:spPr bwMode="gray">
            <a:xfrm>
              <a:off x="7081838" y="1362075"/>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22" name="Freeform 19"/>
            <p:cNvSpPr>
              <a:spLocks/>
            </p:cNvSpPr>
            <p:nvPr/>
          </p:nvSpPr>
          <p:spPr bwMode="gray">
            <a:xfrm>
              <a:off x="7345363" y="1227138"/>
              <a:ext cx="163513"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23" name="Freeform 20"/>
            <p:cNvSpPr>
              <a:spLocks/>
            </p:cNvSpPr>
            <p:nvPr/>
          </p:nvSpPr>
          <p:spPr bwMode="gray">
            <a:xfrm>
              <a:off x="7542213" y="1277938"/>
              <a:ext cx="157163"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24" name="Freeform 21"/>
            <p:cNvSpPr>
              <a:spLocks/>
            </p:cNvSpPr>
            <p:nvPr/>
          </p:nvSpPr>
          <p:spPr bwMode="gray">
            <a:xfrm>
              <a:off x="7731126" y="1362075"/>
              <a:ext cx="452438" cy="309563"/>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25" name="Freeform 22"/>
            <p:cNvSpPr>
              <a:spLocks noEditPoints="1"/>
            </p:cNvSpPr>
            <p:nvPr/>
          </p:nvSpPr>
          <p:spPr bwMode="gray">
            <a:xfrm>
              <a:off x="82010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26" name="Freeform 23"/>
            <p:cNvSpPr>
              <a:spLocks/>
            </p:cNvSpPr>
            <p:nvPr/>
          </p:nvSpPr>
          <p:spPr bwMode="gray">
            <a:xfrm>
              <a:off x="8496301" y="1362075"/>
              <a:ext cx="157163"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27" name="Freeform 24"/>
            <p:cNvSpPr>
              <a:spLocks noEditPoints="1"/>
            </p:cNvSpPr>
            <p:nvPr/>
          </p:nvSpPr>
          <p:spPr bwMode="gray">
            <a:xfrm>
              <a:off x="8685213" y="1362075"/>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28"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29" name="Freeform 26"/>
            <p:cNvSpPr>
              <a:spLocks noEditPoints="1"/>
            </p:cNvSpPr>
            <p:nvPr/>
          </p:nvSpPr>
          <p:spPr bwMode="gray">
            <a:xfrm>
              <a:off x="8553451"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1" name="Freeform 28"/>
            <p:cNvSpPr>
              <a:spLocks/>
            </p:cNvSpPr>
            <p:nvPr/>
          </p:nvSpPr>
          <p:spPr bwMode="gray">
            <a:xfrm>
              <a:off x="3503613" y="1957388"/>
              <a:ext cx="188913"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72" name="Freeform 29"/>
            <p:cNvSpPr>
              <a:spLocks noEditPoints="1"/>
            </p:cNvSpPr>
            <p:nvPr/>
          </p:nvSpPr>
          <p:spPr bwMode="gray">
            <a:xfrm>
              <a:off x="3741738"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73" name="Rectangle 30"/>
            <p:cNvSpPr>
              <a:spLocks noChangeArrowheads="1"/>
            </p:cNvSpPr>
            <p:nvPr/>
          </p:nvSpPr>
          <p:spPr bwMode="gray">
            <a:xfrm>
              <a:off x="3997326" y="1965325"/>
              <a:ext cx="73025" cy="2428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74"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75"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76"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78" name="Freeform 34"/>
            <p:cNvSpPr>
              <a:spLocks/>
            </p:cNvSpPr>
            <p:nvPr/>
          </p:nvSpPr>
          <p:spPr bwMode="gray">
            <a:xfrm>
              <a:off x="48434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79" name="Freeform 35"/>
            <p:cNvSpPr>
              <a:spLocks noEditPoints="1"/>
            </p:cNvSpPr>
            <p:nvPr/>
          </p:nvSpPr>
          <p:spPr bwMode="gray">
            <a:xfrm>
              <a:off x="4992688"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80" name="Freeform 36"/>
            <p:cNvSpPr>
              <a:spLocks noEditPoints="1"/>
            </p:cNvSpPr>
            <p:nvPr/>
          </p:nvSpPr>
          <p:spPr bwMode="gray">
            <a:xfrm>
              <a:off x="5230813"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81" name="Freeform 37"/>
            <p:cNvSpPr>
              <a:spLocks/>
            </p:cNvSpPr>
            <p:nvPr/>
          </p:nvSpPr>
          <p:spPr bwMode="gray">
            <a:xfrm>
              <a:off x="5584826" y="1889125"/>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82"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83" name="Freeform 39"/>
            <p:cNvSpPr>
              <a:spLocks/>
            </p:cNvSpPr>
            <p:nvPr/>
          </p:nvSpPr>
          <p:spPr bwMode="gray">
            <a:xfrm>
              <a:off x="6069013" y="1855788"/>
              <a:ext cx="436563"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84" name="Freeform 40"/>
            <p:cNvSpPr>
              <a:spLocks noEditPoints="1"/>
            </p:cNvSpPr>
            <p:nvPr/>
          </p:nvSpPr>
          <p:spPr bwMode="gray">
            <a:xfrm>
              <a:off x="6513513" y="1957388"/>
              <a:ext cx="198438"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85" name="Freeform 41"/>
            <p:cNvSpPr>
              <a:spLocks/>
            </p:cNvSpPr>
            <p:nvPr/>
          </p:nvSpPr>
          <p:spPr bwMode="gray">
            <a:xfrm>
              <a:off x="67611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86" name="Freeform 42"/>
            <p:cNvSpPr>
              <a:spLocks/>
            </p:cNvSpPr>
            <p:nvPr/>
          </p:nvSpPr>
          <p:spPr bwMode="gray">
            <a:xfrm>
              <a:off x="6924676"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87" name="Freeform 43"/>
            <p:cNvSpPr>
              <a:spLocks/>
            </p:cNvSpPr>
            <p:nvPr/>
          </p:nvSpPr>
          <p:spPr bwMode="gray">
            <a:xfrm>
              <a:off x="7229476"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88"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89" name="Freeform 45"/>
            <p:cNvSpPr>
              <a:spLocks noEditPoints="1"/>
            </p:cNvSpPr>
            <p:nvPr/>
          </p:nvSpPr>
          <p:spPr bwMode="gray">
            <a:xfrm>
              <a:off x="7681913" y="1957388"/>
              <a:ext cx="198438"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90" name="Freeform 46"/>
            <p:cNvSpPr>
              <a:spLocks/>
            </p:cNvSpPr>
            <p:nvPr/>
          </p:nvSpPr>
          <p:spPr bwMode="gray">
            <a:xfrm>
              <a:off x="8142288" y="1889125"/>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91"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92" name="Freeform 48"/>
            <p:cNvSpPr>
              <a:spLocks/>
            </p:cNvSpPr>
            <p:nvPr/>
          </p:nvSpPr>
          <p:spPr bwMode="gray">
            <a:xfrm>
              <a:off x="8801101"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grpSp>
    </p:spTree>
    <p:extLst>
      <p:ext uri="{BB962C8B-B14F-4D97-AF65-F5344CB8AC3E}">
        <p14:creationId xmlns:p14="http://schemas.microsoft.com/office/powerpoint/2010/main" val="276061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03546" y="97048"/>
            <a:ext cx="8936911" cy="4910588"/>
          </a:xfrm>
          <a:prstGeom prst="rect">
            <a:avLst/>
          </a:prstGeom>
          <a:noFill/>
          <a:ln>
            <a:noFill/>
          </a:ln>
        </p:spPr>
      </p:pic>
      <p:sp>
        <p:nvSpPr>
          <p:cNvPr id="6" name="Rectangle 5"/>
          <p:cNvSpPr/>
          <p:nvPr/>
        </p:nvSpPr>
        <p:spPr bwMode="gray">
          <a:xfrm>
            <a:off x="-205" y="0"/>
            <a:ext cx="145509" cy="51391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559" tIns="34280" rIns="68559" bIns="34280" rtlCol="0" anchor="ctr"/>
          <a:lstStyle/>
          <a:p>
            <a:pPr algn="ctr" defTabSz="685606"/>
            <a:endParaRPr sz="1400" dirty="0">
              <a:solidFill>
                <a:srgbClr val="FFFFFF"/>
              </a:solidFill>
            </a:endParaRPr>
          </a:p>
        </p:txBody>
      </p:sp>
      <p:sp>
        <p:nvSpPr>
          <p:cNvPr id="7" name="Rectangle 6"/>
          <p:cNvSpPr/>
          <p:nvPr/>
        </p:nvSpPr>
        <p:spPr bwMode="gray">
          <a:xfrm>
            <a:off x="8998707" y="4390"/>
            <a:ext cx="145508" cy="51391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559" tIns="34280" rIns="68559" bIns="34280" rtlCol="0" anchor="ctr"/>
          <a:lstStyle/>
          <a:p>
            <a:pPr algn="ctr" defTabSz="685606"/>
            <a:endParaRPr sz="1400" dirty="0">
              <a:solidFill>
                <a:srgbClr val="FFFFFF"/>
              </a:solidFill>
            </a:endParaRPr>
          </a:p>
        </p:txBody>
      </p:sp>
      <p:sp>
        <p:nvSpPr>
          <p:cNvPr id="8" name="Rectangle 7"/>
          <p:cNvSpPr/>
          <p:nvPr/>
        </p:nvSpPr>
        <p:spPr bwMode="gray">
          <a:xfrm>
            <a:off x="-214" y="4800600"/>
            <a:ext cx="9144428" cy="3429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559" tIns="34280" rIns="68559" bIns="34280" rtlCol="0" anchor="ctr"/>
          <a:lstStyle/>
          <a:p>
            <a:pPr algn="ctr" defTabSz="685606"/>
            <a:endParaRPr sz="1400" dirty="0">
              <a:solidFill>
                <a:srgbClr val="FFFFFF"/>
              </a:solidFill>
            </a:endParaRPr>
          </a:p>
        </p:txBody>
      </p:sp>
      <p:sp>
        <p:nvSpPr>
          <p:cNvPr id="9" name="Rectangle 8"/>
          <p:cNvSpPr/>
          <p:nvPr/>
        </p:nvSpPr>
        <p:spPr bwMode="gray">
          <a:xfrm>
            <a:off x="-215" y="0"/>
            <a:ext cx="9144430" cy="1440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559" tIns="34280" rIns="68559" bIns="34280" rtlCol="0" anchor="ctr"/>
          <a:lstStyle/>
          <a:p>
            <a:pPr algn="ctr" defTabSz="685606"/>
            <a:endParaRPr sz="1400" dirty="0">
              <a:solidFill>
                <a:srgbClr val="FFFFFF"/>
              </a:soli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2867343" y="2132872"/>
            <a:ext cx="3409314" cy="427160"/>
          </a:xfrm>
          <a:prstGeom prst="rect">
            <a:avLst/>
          </a:prstGeom>
        </p:spPr>
      </p:pic>
    </p:spTree>
    <p:extLst>
      <p:ext uri="{BB962C8B-B14F-4D97-AF65-F5344CB8AC3E}">
        <p14:creationId xmlns:p14="http://schemas.microsoft.com/office/powerpoint/2010/main" val="8051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98469" y="1143001"/>
            <a:ext cx="8347065" cy="3314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423302" y="4917186"/>
            <a:ext cx="920038" cy="137160"/>
          </a:xfrm>
          <a:prstGeom prst="rect">
            <a:avLst/>
          </a:prstGeom>
        </p:spPr>
        <p:txBody>
          <a:bodyPr/>
          <a:lstStyle/>
          <a:p>
            <a:fld id="{21991926-9D37-40E7-80C4-EC5F27AFCB67}" type="datetimeFigureOut">
              <a:rPr lang="en-US" smtClean="0">
                <a:solidFill>
                  <a:srgbClr val="5F5F5F">
                    <a:lumMod val="60000"/>
                    <a:lumOff val="40000"/>
                  </a:srgbClr>
                </a:solidFill>
              </a:rPr>
              <a:pPr/>
              <a:t>10/23/2015</a:t>
            </a:fld>
            <a:endParaRPr lang="en-US">
              <a:solidFill>
                <a:srgbClr val="5F5F5F">
                  <a:lumMod val="60000"/>
                  <a:lumOff val="40000"/>
                </a:srgbClr>
              </a:solidFill>
            </a:endParaRPr>
          </a:p>
        </p:txBody>
      </p:sp>
      <p:sp>
        <p:nvSpPr>
          <p:cNvPr id="5" name="Footer Placeholder 4"/>
          <p:cNvSpPr>
            <a:spLocks noGrp="1"/>
          </p:cNvSpPr>
          <p:nvPr>
            <p:ph type="ftr" sz="quarter" idx="11"/>
          </p:nvPr>
        </p:nvSpPr>
        <p:spPr>
          <a:xfrm>
            <a:off x="6584682" y="4917186"/>
            <a:ext cx="1874530" cy="137160"/>
          </a:xfrm>
          <a:prstGeom prst="rect">
            <a:avLst/>
          </a:prstGeom>
        </p:spPr>
        <p:txBody>
          <a:bodyPr/>
          <a:lstStyle/>
          <a:p>
            <a:endParaRPr lang="en-US">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F5F5F">
                    <a:lumMod val="60000"/>
                    <a:lumOff val="40000"/>
                  </a:srgbClr>
                </a:solidFill>
              </a:rPr>
              <a:pPr/>
              <a:t>‹#›</a:t>
            </a:fld>
            <a:endParaRPr lang="en-US">
              <a:solidFill>
                <a:srgbClr val="5F5F5F">
                  <a:lumMod val="60000"/>
                  <a:lumOff val="40000"/>
                </a:srgbClr>
              </a:solidFill>
            </a:endParaRPr>
          </a:p>
        </p:txBody>
      </p:sp>
    </p:spTree>
    <p:extLst>
      <p:ext uri="{BB962C8B-B14F-4D97-AF65-F5344CB8AC3E}">
        <p14:creationId xmlns:p14="http://schemas.microsoft.com/office/powerpoint/2010/main" val="2040602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16069" y="400050"/>
            <a:ext cx="1028968" cy="4057650"/>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398964" y="400050"/>
            <a:ext cx="7145610" cy="4057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a:xfrm>
            <a:off x="3423302" y="4917186"/>
            <a:ext cx="920038" cy="137160"/>
          </a:xfrm>
          <a:prstGeom prst="rect">
            <a:avLst/>
          </a:prstGeom>
        </p:spPr>
        <p:txBody>
          <a:bodyPr/>
          <a:lstStyle/>
          <a:p>
            <a:fld id="{6D3D3DC0-E8DA-4DFB-93A6-6089D43271B1}"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87929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4347" y="245539"/>
            <a:ext cx="8229586" cy="406395"/>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804347" y="1522102"/>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648216"/>
            <a:ext cx="8229600" cy="304800"/>
          </a:xfrm>
        </p:spPr>
        <p:txBody>
          <a:bodyPr anchor="t" anchorCtr="0">
            <a:noAutofit/>
          </a:bodyPr>
          <a:lstStyle>
            <a:lvl1pPr marL="0" indent="0">
              <a:spcAft>
                <a:spcPts val="0"/>
              </a:spcAft>
              <a:buFontTx/>
              <a:buNone/>
              <a:defRPr sz="2025">
                <a:solidFill>
                  <a:schemeClr val="accent1"/>
                </a:solidFill>
              </a:defRPr>
            </a:lvl1pPr>
            <a:lvl2pPr marL="457120" indent="0">
              <a:buFontTx/>
              <a:buNone/>
              <a:defRPr/>
            </a:lvl2pPr>
            <a:lvl3pPr marL="914240" indent="0">
              <a:buFontTx/>
              <a:buNone/>
              <a:defRPr/>
            </a:lvl3pPr>
            <a:lvl4pPr marL="1371360" indent="0">
              <a:buFontTx/>
              <a:buNone/>
              <a:defRPr/>
            </a:lvl4pPr>
            <a:lvl5pPr marL="1828480" indent="0">
              <a:buFontTx/>
              <a:buNone/>
              <a:defRPr/>
            </a:lvl5pPr>
          </a:lstStyle>
          <a:p>
            <a:pPr lvl="0"/>
            <a:r>
              <a:rPr lang="en-US" smtClean="0"/>
              <a:t>Click to edit Master text styles</a:t>
            </a:r>
          </a:p>
        </p:txBody>
      </p:sp>
      <p:sp>
        <p:nvSpPr>
          <p:cNvPr id="5" name="Slide Number Placeholder 5"/>
          <p:cNvSpPr>
            <a:spLocks noGrp="1"/>
          </p:cNvSpPr>
          <p:nvPr>
            <p:ph type="sldNum" sz="quarter" idx="14"/>
          </p:nvPr>
        </p:nvSpPr>
        <p:spPr>
          <a:xfrm>
            <a:off x="8459212" y="4917186"/>
            <a:ext cx="286320" cy="137160"/>
          </a:xfr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15148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4493409" y="4917186"/>
            <a:ext cx="2091283" cy="137160"/>
          </a:xfrm>
          <a:prstGeom prst="rect">
            <a:avLst/>
          </a:prstGeom>
          <a:noFill/>
        </p:spPr>
        <p:txBody>
          <a:bodyPr wrap="none" lIns="0" tIns="0" rIns="0" bIns="0" rtlCol="0" anchor="ctr" anchorCtr="0">
            <a:noAutofit/>
          </a:bodyPr>
          <a:lstStyle/>
          <a:p>
            <a:pPr defTabSz="685606"/>
            <a:r>
              <a:rPr sz="600" dirty="0">
                <a:solidFill>
                  <a:srgbClr val="5F5F5F">
                    <a:lumMod val="60000"/>
                    <a:lumOff val="40000"/>
                  </a:srgbClr>
                </a:solidFill>
              </a:rPr>
              <a:t>Copyright © 2014 Oracle and/or its affiliates. All rights reserved.  |</a:t>
            </a:r>
          </a:p>
        </p:txBody>
      </p:sp>
      <p:sp>
        <p:nvSpPr>
          <p:cNvPr id="2" name="Title 1"/>
          <p:cNvSpPr>
            <a:spLocks noGrp="1"/>
          </p:cNvSpPr>
          <p:nvPr>
            <p:ph type="ctrTitle"/>
          </p:nvPr>
        </p:nvSpPr>
        <p:spPr>
          <a:xfrm>
            <a:off x="398974" y="554842"/>
            <a:ext cx="8346073" cy="1102519"/>
          </a:xfrm>
        </p:spPr>
        <p:txBody>
          <a:bodyPr/>
          <a:lstStyle>
            <a:lvl1pPr>
              <a:lnSpc>
                <a:spcPct val="80000"/>
              </a:lnSpc>
              <a:defRPr sz="3600"/>
            </a:lvl1pPr>
          </a:lstStyle>
          <a:p>
            <a:r>
              <a:rPr lang="en-US" smtClean="0"/>
              <a:t>Click to edit Master title style</a:t>
            </a:r>
            <a:endParaRPr dirty="0"/>
          </a:p>
        </p:txBody>
      </p:sp>
      <p:sp>
        <p:nvSpPr>
          <p:cNvPr id="3" name="Subtitle 2"/>
          <p:cNvSpPr>
            <a:spLocks noGrp="1"/>
          </p:cNvSpPr>
          <p:nvPr>
            <p:ph type="subTitle" idx="1"/>
          </p:nvPr>
        </p:nvSpPr>
        <p:spPr>
          <a:xfrm>
            <a:off x="398926" y="1714500"/>
            <a:ext cx="8347160" cy="685800"/>
          </a:xfrm>
        </p:spPr>
        <p:txBody>
          <a:bodyPr>
            <a:noAutofit/>
          </a:bodyPr>
          <a:lstStyle>
            <a:lvl1pPr marL="0" indent="0" algn="l">
              <a:spcBef>
                <a:spcPts val="0"/>
              </a:spcBef>
              <a:buNone/>
              <a:defRPr sz="1800" b="1">
                <a:solidFill>
                  <a:schemeClr val="tx1"/>
                </a:solidFill>
              </a:defRPr>
            </a:lvl1pPr>
            <a:lvl2pPr marL="342796" indent="0" algn="ctr">
              <a:buNone/>
              <a:defRPr>
                <a:solidFill>
                  <a:schemeClr val="tx1">
                    <a:tint val="75000"/>
                  </a:schemeClr>
                </a:solidFill>
              </a:defRPr>
            </a:lvl2pPr>
            <a:lvl3pPr marL="685606" indent="0" algn="ctr">
              <a:buNone/>
              <a:defRPr>
                <a:solidFill>
                  <a:schemeClr val="tx1">
                    <a:tint val="75000"/>
                  </a:schemeClr>
                </a:solidFill>
              </a:defRPr>
            </a:lvl3pPr>
            <a:lvl4pPr marL="1028407" indent="0" algn="ctr">
              <a:buNone/>
              <a:defRPr>
                <a:solidFill>
                  <a:schemeClr val="tx1">
                    <a:tint val="75000"/>
                  </a:schemeClr>
                </a:solidFill>
              </a:defRPr>
            </a:lvl4pPr>
            <a:lvl5pPr marL="1371213" indent="0" algn="ctr">
              <a:buNone/>
              <a:defRPr>
                <a:solidFill>
                  <a:schemeClr val="tx1">
                    <a:tint val="75000"/>
                  </a:schemeClr>
                </a:solidFill>
              </a:defRPr>
            </a:lvl5pPr>
            <a:lvl6pPr marL="1714009" indent="0" algn="ctr">
              <a:buNone/>
              <a:defRPr>
                <a:solidFill>
                  <a:schemeClr val="tx1">
                    <a:tint val="75000"/>
                  </a:schemeClr>
                </a:solidFill>
              </a:defRPr>
            </a:lvl6pPr>
            <a:lvl7pPr marL="2056817" indent="0" algn="ctr">
              <a:buNone/>
              <a:defRPr>
                <a:solidFill>
                  <a:schemeClr val="tx1">
                    <a:tint val="75000"/>
                  </a:schemeClr>
                </a:solidFill>
              </a:defRPr>
            </a:lvl7pPr>
            <a:lvl8pPr marL="2399620" indent="0" algn="ctr">
              <a:buNone/>
              <a:defRPr>
                <a:solidFill>
                  <a:schemeClr val="tx1">
                    <a:tint val="75000"/>
                  </a:schemeClr>
                </a:solidFill>
              </a:defRPr>
            </a:lvl8pPr>
            <a:lvl9pPr marL="2742426" indent="0" algn="ctr">
              <a:buNone/>
              <a:defRPr>
                <a:solidFill>
                  <a:schemeClr val="tx1">
                    <a:tint val="75000"/>
                  </a:schemeClr>
                </a:solidFill>
              </a:defRPr>
            </a:lvl9pPr>
          </a:lstStyle>
          <a:p>
            <a:r>
              <a:rPr lang="en-US" smtClean="0"/>
              <a:t>Click to edit Master subtitle style</a:t>
            </a:r>
            <a:endParaRPr dirty="0"/>
          </a:p>
        </p:txBody>
      </p:sp>
      <p:sp>
        <p:nvSpPr>
          <p:cNvPr id="6" name="Slide Number Placeholder 5"/>
          <p:cNvSpPr>
            <a:spLocks noGrp="1"/>
          </p:cNvSpPr>
          <p:nvPr>
            <p:ph type="sldNum" sz="quarter" idx="12"/>
          </p:nvPr>
        </p:nvSpPr>
        <p:spPr>
          <a:xfrm>
            <a:off x="8459212" y="5200650"/>
            <a:ext cx="286320" cy="137160"/>
          </a:xfr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13" name="Text Placeholder 12"/>
          <p:cNvSpPr>
            <a:spLocks noGrp="1"/>
          </p:cNvSpPr>
          <p:nvPr>
            <p:ph type="body" sz="quarter" idx="13" hasCustomPrompt="1"/>
          </p:nvPr>
        </p:nvSpPr>
        <p:spPr>
          <a:xfrm>
            <a:off x="398974" y="2572089"/>
            <a:ext cx="8346073"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469" y="4800600"/>
            <a:ext cx="1368452" cy="347245"/>
          </a:xfrm>
          <a:prstGeom prst="rect">
            <a:avLst/>
          </a:prstGeom>
        </p:spPr>
      </p:pic>
    </p:spTree>
    <p:extLst>
      <p:ext uri="{BB962C8B-B14F-4D97-AF65-F5344CB8AC3E}">
        <p14:creationId xmlns:p14="http://schemas.microsoft.com/office/powerpoint/2010/main" val="165238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4493409" y="4917186"/>
            <a:ext cx="2091283" cy="137160"/>
          </a:xfrm>
          <a:prstGeom prst="rect">
            <a:avLst/>
          </a:prstGeom>
          <a:noFill/>
        </p:spPr>
        <p:txBody>
          <a:bodyPr wrap="none" lIns="0" tIns="0" rIns="0" bIns="0" rtlCol="0" anchor="ctr" anchorCtr="0">
            <a:noAutofit/>
          </a:bodyPr>
          <a:lstStyle/>
          <a:p>
            <a:pPr defTabSz="685606"/>
            <a:r>
              <a:rPr sz="600" dirty="0">
                <a:solidFill>
                  <a:srgbClr val="5F5F5F">
                    <a:lumMod val="60000"/>
                    <a:lumOff val="40000"/>
                  </a:srgbClr>
                </a:solidFill>
              </a:rPr>
              <a:t>Copyright © 2014 Oracle and/or its affiliates. All rights reserved.  |</a:t>
            </a:r>
          </a:p>
        </p:txBody>
      </p:sp>
      <p:sp>
        <p:nvSpPr>
          <p:cNvPr id="2" name="Title 1"/>
          <p:cNvSpPr>
            <a:spLocks noGrp="1"/>
          </p:cNvSpPr>
          <p:nvPr>
            <p:ph type="ctrTitle"/>
          </p:nvPr>
        </p:nvSpPr>
        <p:spPr>
          <a:xfrm>
            <a:off x="398974" y="554842"/>
            <a:ext cx="8346073" cy="1102519"/>
          </a:xfrm>
        </p:spPr>
        <p:txBody>
          <a:bodyPr/>
          <a:lstStyle>
            <a:lvl1pPr>
              <a:lnSpc>
                <a:spcPct val="80000"/>
              </a:lnSpc>
              <a:defRPr sz="3600"/>
            </a:lvl1pPr>
          </a:lstStyle>
          <a:p>
            <a:r>
              <a:rPr lang="en-US" smtClean="0"/>
              <a:t>Click to edit Master title style</a:t>
            </a:r>
            <a:endParaRPr dirty="0"/>
          </a:p>
        </p:txBody>
      </p:sp>
      <p:sp>
        <p:nvSpPr>
          <p:cNvPr id="3" name="Subtitle 2"/>
          <p:cNvSpPr>
            <a:spLocks noGrp="1"/>
          </p:cNvSpPr>
          <p:nvPr>
            <p:ph type="subTitle" idx="1"/>
          </p:nvPr>
        </p:nvSpPr>
        <p:spPr>
          <a:xfrm>
            <a:off x="398926" y="1714500"/>
            <a:ext cx="8347160" cy="685800"/>
          </a:xfrm>
        </p:spPr>
        <p:txBody>
          <a:bodyPr>
            <a:noAutofit/>
          </a:bodyPr>
          <a:lstStyle>
            <a:lvl1pPr marL="0" indent="0" algn="l">
              <a:spcBef>
                <a:spcPts val="0"/>
              </a:spcBef>
              <a:buNone/>
              <a:defRPr sz="1800" b="1">
                <a:solidFill>
                  <a:schemeClr val="tx1"/>
                </a:solidFill>
              </a:defRPr>
            </a:lvl1pPr>
            <a:lvl2pPr marL="342796" indent="0" algn="ctr">
              <a:buNone/>
              <a:defRPr>
                <a:solidFill>
                  <a:schemeClr val="tx1">
                    <a:tint val="75000"/>
                  </a:schemeClr>
                </a:solidFill>
              </a:defRPr>
            </a:lvl2pPr>
            <a:lvl3pPr marL="685606" indent="0" algn="ctr">
              <a:buNone/>
              <a:defRPr>
                <a:solidFill>
                  <a:schemeClr val="tx1">
                    <a:tint val="75000"/>
                  </a:schemeClr>
                </a:solidFill>
              </a:defRPr>
            </a:lvl3pPr>
            <a:lvl4pPr marL="1028407" indent="0" algn="ctr">
              <a:buNone/>
              <a:defRPr>
                <a:solidFill>
                  <a:schemeClr val="tx1">
                    <a:tint val="75000"/>
                  </a:schemeClr>
                </a:solidFill>
              </a:defRPr>
            </a:lvl4pPr>
            <a:lvl5pPr marL="1371213" indent="0" algn="ctr">
              <a:buNone/>
              <a:defRPr>
                <a:solidFill>
                  <a:schemeClr val="tx1">
                    <a:tint val="75000"/>
                  </a:schemeClr>
                </a:solidFill>
              </a:defRPr>
            </a:lvl5pPr>
            <a:lvl6pPr marL="1714009" indent="0" algn="ctr">
              <a:buNone/>
              <a:defRPr>
                <a:solidFill>
                  <a:schemeClr val="tx1">
                    <a:tint val="75000"/>
                  </a:schemeClr>
                </a:solidFill>
              </a:defRPr>
            </a:lvl6pPr>
            <a:lvl7pPr marL="2056817" indent="0" algn="ctr">
              <a:buNone/>
              <a:defRPr>
                <a:solidFill>
                  <a:schemeClr val="tx1">
                    <a:tint val="75000"/>
                  </a:schemeClr>
                </a:solidFill>
              </a:defRPr>
            </a:lvl7pPr>
            <a:lvl8pPr marL="2399620" indent="0" algn="ctr">
              <a:buNone/>
              <a:defRPr>
                <a:solidFill>
                  <a:schemeClr val="tx1">
                    <a:tint val="75000"/>
                  </a:schemeClr>
                </a:solidFill>
              </a:defRPr>
            </a:lvl8pPr>
            <a:lvl9pPr marL="2742426"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3423302" y="4917186"/>
            <a:ext cx="920038" cy="137160"/>
          </a:xfrm>
          <a:prstGeom prst="rect">
            <a:avLst/>
          </a:prstGeom>
        </p:spPr>
        <p:txBody>
          <a:bodyPr/>
          <a:lstStyle/>
          <a:p>
            <a:fld id="{BCD2CDC6-9352-4ED5-B272-74DDB6DCFEAF}"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8459212" y="5200650"/>
            <a:ext cx="286320" cy="137160"/>
          </a:xfr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8469" y="4800600"/>
            <a:ext cx="1368452" cy="347245"/>
          </a:xfrm>
          <a:prstGeom prst="rect">
            <a:avLst/>
          </a:prstGeom>
        </p:spPr>
      </p:pic>
    </p:spTree>
    <p:extLst>
      <p:ext uri="{BB962C8B-B14F-4D97-AF65-F5344CB8AC3E}">
        <p14:creationId xmlns:p14="http://schemas.microsoft.com/office/powerpoint/2010/main" val="370244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1" name="TextBox 10"/>
          <p:cNvSpPr txBox="1"/>
          <p:nvPr/>
        </p:nvSpPr>
        <p:spPr>
          <a:xfrm>
            <a:off x="4493409" y="4917186"/>
            <a:ext cx="2091283" cy="137160"/>
          </a:xfrm>
          <a:prstGeom prst="rect">
            <a:avLst/>
          </a:prstGeom>
          <a:noFill/>
        </p:spPr>
        <p:txBody>
          <a:bodyPr wrap="none" lIns="0" tIns="0" rIns="0" bIns="0" rtlCol="0" anchor="ctr" anchorCtr="0">
            <a:noAutofit/>
          </a:bodyPr>
          <a:lstStyle/>
          <a:p>
            <a:pPr defTabSz="685606"/>
            <a:r>
              <a:rPr sz="600" dirty="0">
                <a:solidFill>
                  <a:srgbClr val="5F5F5F"/>
                </a:solidFill>
              </a:rPr>
              <a:t>Copyright © 2014 Oracle and/or its affiliates. All rights reserved.  |</a:t>
            </a:r>
          </a:p>
        </p:txBody>
      </p:sp>
      <p:sp>
        <p:nvSpPr>
          <p:cNvPr id="2" name="Title 1"/>
          <p:cNvSpPr>
            <a:spLocks noGrp="1"/>
          </p:cNvSpPr>
          <p:nvPr>
            <p:ph type="ctrTitle"/>
          </p:nvPr>
        </p:nvSpPr>
        <p:spPr>
          <a:xfrm>
            <a:off x="398964" y="554842"/>
            <a:ext cx="6573962" cy="1102519"/>
          </a:xfrm>
        </p:spPr>
        <p:txBody>
          <a:bodyPr/>
          <a:lstStyle>
            <a:lvl1pPr>
              <a:lnSpc>
                <a:spcPct val="80000"/>
              </a:lnSpc>
              <a:defRPr sz="3600"/>
            </a:lvl1pPr>
          </a:lstStyle>
          <a:p>
            <a:r>
              <a:rPr lang="en-US" smtClean="0"/>
              <a:t>Click to edit Master title style</a:t>
            </a:r>
            <a:endParaRPr/>
          </a:p>
        </p:txBody>
      </p:sp>
      <p:sp>
        <p:nvSpPr>
          <p:cNvPr id="3" name="Subtitle 2"/>
          <p:cNvSpPr>
            <a:spLocks noGrp="1"/>
          </p:cNvSpPr>
          <p:nvPr>
            <p:ph type="subTitle" idx="1"/>
          </p:nvPr>
        </p:nvSpPr>
        <p:spPr>
          <a:xfrm>
            <a:off x="398926" y="1714500"/>
            <a:ext cx="6574818" cy="685800"/>
          </a:xfrm>
        </p:spPr>
        <p:txBody>
          <a:bodyPr>
            <a:noAutofit/>
          </a:bodyPr>
          <a:lstStyle>
            <a:lvl1pPr marL="0" indent="0" algn="l">
              <a:spcBef>
                <a:spcPts val="0"/>
              </a:spcBef>
              <a:buNone/>
              <a:defRPr sz="1800" b="1">
                <a:solidFill>
                  <a:schemeClr val="tx1"/>
                </a:solidFill>
              </a:defRPr>
            </a:lvl1pPr>
            <a:lvl2pPr marL="342796" indent="0" algn="ctr">
              <a:buNone/>
              <a:defRPr>
                <a:solidFill>
                  <a:schemeClr val="tx1">
                    <a:tint val="75000"/>
                  </a:schemeClr>
                </a:solidFill>
              </a:defRPr>
            </a:lvl2pPr>
            <a:lvl3pPr marL="685606" indent="0" algn="ctr">
              <a:buNone/>
              <a:defRPr>
                <a:solidFill>
                  <a:schemeClr val="tx1">
                    <a:tint val="75000"/>
                  </a:schemeClr>
                </a:solidFill>
              </a:defRPr>
            </a:lvl3pPr>
            <a:lvl4pPr marL="1028407" indent="0" algn="ctr">
              <a:buNone/>
              <a:defRPr>
                <a:solidFill>
                  <a:schemeClr val="tx1">
                    <a:tint val="75000"/>
                  </a:schemeClr>
                </a:solidFill>
              </a:defRPr>
            </a:lvl4pPr>
            <a:lvl5pPr marL="1371213" indent="0" algn="ctr">
              <a:buNone/>
              <a:defRPr>
                <a:solidFill>
                  <a:schemeClr val="tx1">
                    <a:tint val="75000"/>
                  </a:schemeClr>
                </a:solidFill>
              </a:defRPr>
            </a:lvl5pPr>
            <a:lvl6pPr marL="1714009" indent="0" algn="ctr">
              <a:buNone/>
              <a:defRPr>
                <a:solidFill>
                  <a:schemeClr val="tx1">
                    <a:tint val="75000"/>
                  </a:schemeClr>
                </a:solidFill>
              </a:defRPr>
            </a:lvl6pPr>
            <a:lvl7pPr marL="2056817" indent="0" algn="ctr">
              <a:buNone/>
              <a:defRPr>
                <a:solidFill>
                  <a:schemeClr val="tx1">
                    <a:tint val="75000"/>
                  </a:schemeClr>
                </a:solidFill>
              </a:defRPr>
            </a:lvl7pPr>
            <a:lvl8pPr marL="2399620" indent="0" algn="ctr">
              <a:buNone/>
              <a:defRPr>
                <a:solidFill>
                  <a:schemeClr val="tx1">
                    <a:tint val="75000"/>
                  </a:schemeClr>
                </a:solidFill>
              </a:defRPr>
            </a:lvl8pPr>
            <a:lvl9pPr marL="2742426"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3423302" y="4917186"/>
            <a:ext cx="920038" cy="137160"/>
          </a:xfrm>
          <a:prstGeom prst="rect">
            <a:avLst/>
          </a:prstGeom>
        </p:spPr>
        <p:txBody>
          <a:bodyPr/>
          <a:lstStyle/>
          <a:p>
            <a:fld id="{7C7481E7-6827-45FD-8717-13B961EEBD99}" type="datetime1">
              <a:rPr lang="en-US">
                <a:solidFill>
                  <a:srgbClr val="FFFFFF">
                    <a:lumMod val="60000"/>
                    <a:lumOff val="40000"/>
                  </a:srgbClr>
                </a:solidFill>
              </a:rPr>
              <a:pPr/>
              <a:t>10/23/2015</a:t>
            </a:fld>
            <a:endParaRPr dirty="0">
              <a:solidFill>
                <a:srgbClr val="FFFFFF">
                  <a:lumMod val="60000"/>
                  <a:lumOff val="40000"/>
                </a:srgbClr>
              </a:solidFill>
            </a:endParaRPr>
          </a:p>
        </p:txBody>
      </p:sp>
      <p:sp>
        <p:nvSpPr>
          <p:cNvPr id="5" name="Footer Placeholder 4"/>
          <p:cNvSpPr>
            <a:spLocks noGrp="1"/>
          </p:cNvSpPr>
          <p:nvPr>
            <p:ph type="ftr" sz="quarter" idx="11"/>
          </p:nvPr>
        </p:nvSpPr>
        <p:spPr>
          <a:xfrm>
            <a:off x="6584682" y="4917186"/>
            <a:ext cx="1874530" cy="137160"/>
          </a:xfrm>
          <a:prstGeom prst="rect">
            <a:avLst/>
          </a:prstGeom>
        </p:spPr>
        <p:txBody>
          <a:bodyPr/>
          <a:lstStyle>
            <a:lvl1pPr>
              <a:defRPr>
                <a:solidFill>
                  <a:srgbClr val="5F5F5F"/>
                </a:solidFill>
              </a:defRPr>
            </a:lvl1pPr>
          </a:lstStyle>
          <a:p>
            <a:r>
              <a:rPr lang="en-US" dirty="0" smtClean="0"/>
              <a:t>Oracle Confidential – Internal/Restricted/Highly Restricted</a:t>
            </a:r>
            <a:endParaRPr lang="en-US" dirty="0"/>
          </a:p>
        </p:txBody>
      </p:sp>
      <p:sp>
        <p:nvSpPr>
          <p:cNvPr id="6" name="Slide Number Placeholder 5"/>
          <p:cNvSpPr>
            <a:spLocks noGrp="1"/>
          </p:cNvSpPr>
          <p:nvPr>
            <p:ph type="sldNum" sz="quarter" idx="12"/>
          </p:nvPr>
        </p:nvSpPr>
        <p:spPr>
          <a:xfrm>
            <a:off x="8459212" y="5200650"/>
            <a:ext cx="286320" cy="137160"/>
          </a:xfrm>
        </p:spPr>
        <p:txBody>
          <a:bodyPr/>
          <a:lstStyle>
            <a:lvl1pPr>
              <a:defRPr>
                <a:solidFill>
                  <a:srgbClr val="BDC1C5"/>
                </a:solidFill>
              </a:defRPr>
            </a:lvl1p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398964" y="2572089"/>
            <a:ext cx="6573962"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spTree>
    <p:extLst>
      <p:ext uri="{BB962C8B-B14F-4D97-AF65-F5344CB8AC3E}">
        <p14:creationId xmlns:p14="http://schemas.microsoft.com/office/powerpoint/2010/main" val="1526604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2" name="Rectangle 21"/>
          <p:cNvSpPr/>
          <p:nvPr/>
        </p:nvSpPr>
        <p:spPr bwMode="hidden">
          <a:xfrm>
            <a:off x="0" y="0"/>
            <a:ext cx="9144000" cy="51435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rtlCol="0" anchor="ctr"/>
          <a:lstStyle/>
          <a:p>
            <a:pPr algn="ctr" defTabSz="685606"/>
            <a:endParaRPr sz="1400" dirty="0">
              <a:solidFill>
                <a:srgbClr val="FFFFFF"/>
              </a:solidFill>
            </a:endParaRPr>
          </a:p>
        </p:txBody>
      </p:sp>
      <p:sp>
        <p:nvSpPr>
          <p:cNvPr id="11" name="TextBox 10"/>
          <p:cNvSpPr txBox="1"/>
          <p:nvPr/>
        </p:nvSpPr>
        <p:spPr>
          <a:xfrm>
            <a:off x="4493409" y="4917186"/>
            <a:ext cx="2091283" cy="137160"/>
          </a:xfrm>
          <a:prstGeom prst="rect">
            <a:avLst/>
          </a:prstGeom>
          <a:noFill/>
        </p:spPr>
        <p:txBody>
          <a:bodyPr wrap="none" lIns="0" tIns="0" rIns="0" bIns="0" rtlCol="0" anchor="ctr" anchorCtr="0">
            <a:noAutofit/>
          </a:bodyPr>
          <a:lstStyle/>
          <a:p>
            <a:pPr defTabSz="685606"/>
            <a:r>
              <a:rPr sz="600" dirty="0">
                <a:solidFill>
                  <a:srgbClr val="FFFFFF">
                    <a:lumMod val="60000"/>
                    <a:lumOff val="40000"/>
                  </a:srgbClr>
                </a:solidFill>
              </a:rPr>
              <a:t>Copyright © 2014 Oracle and/or its affiliates. All rights reserved.  |</a:t>
            </a:r>
          </a:p>
        </p:txBody>
      </p:sp>
      <p:sp>
        <p:nvSpPr>
          <p:cNvPr id="2" name="Title 1"/>
          <p:cNvSpPr>
            <a:spLocks noGrp="1"/>
          </p:cNvSpPr>
          <p:nvPr>
            <p:ph type="ctrTitle"/>
          </p:nvPr>
        </p:nvSpPr>
        <p:spPr>
          <a:xfrm>
            <a:off x="398964" y="554842"/>
            <a:ext cx="6573962" cy="1102519"/>
          </a:xfrm>
        </p:spPr>
        <p:txBody>
          <a:bodyPr/>
          <a:lstStyle>
            <a:lvl1pPr>
              <a:lnSpc>
                <a:spcPct val="80000"/>
              </a:lnSpc>
              <a:defRPr sz="3600"/>
            </a:lvl1pPr>
          </a:lstStyle>
          <a:p>
            <a:r>
              <a:rPr lang="en-US" smtClean="0"/>
              <a:t>Click to edit Master title style</a:t>
            </a:r>
            <a:endParaRPr/>
          </a:p>
        </p:txBody>
      </p:sp>
      <p:sp>
        <p:nvSpPr>
          <p:cNvPr id="3" name="Subtitle 2"/>
          <p:cNvSpPr>
            <a:spLocks noGrp="1"/>
          </p:cNvSpPr>
          <p:nvPr>
            <p:ph type="subTitle" idx="1"/>
          </p:nvPr>
        </p:nvSpPr>
        <p:spPr>
          <a:xfrm>
            <a:off x="398926" y="1714500"/>
            <a:ext cx="6574818" cy="685800"/>
          </a:xfrm>
        </p:spPr>
        <p:txBody>
          <a:bodyPr>
            <a:noAutofit/>
          </a:bodyPr>
          <a:lstStyle>
            <a:lvl1pPr marL="0" indent="0" algn="l">
              <a:spcBef>
                <a:spcPts val="0"/>
              </a:spcBef>
              <a:buNone/>
              <a:defRPr sz="1800" b="1">
                <a:solidFill>
                  <a:schemeClr val="tx1"/>
                </a:solidFill>
              </a:defRPr>
            </a:lvl1pPr>
            <a:lvl2pPr marL="342796" indent="0" algn="ctr">
              <a:buNone/>
              <a:defRPr>
                <a:solidFill>
                  <a:schemeClr val="tx1">
                    <a:tint val="75000"/>
                  </a:schemeClr>
                </a:solidFill>
              </a:defRPr>
            </a:lvl2pPr>
            <a:lvl3pPr marL="685606" indent="0" algn="ctr">
              <a:buNone/>
              <a:defRPr>
                <a:solidFill>
                  <a:schemeClr val="tx1">
                    <a:tint val="75000"/>
                  </a:schemeClr>
                </a:solidFill>
              </a:defRPr>
            </a:lvl3pPr>
            <a:lvl4pPr marL="1028407" indent="0" algn="ctr">
              <a:buNone/>
              <a:defRPr>
                <a:solidFill>
                  <a:schemeClr val="tx1">
                    <a:tint val="75000"/>
                  </a:schemeClr>
                </a:solidFill>
              </a:defRPr>
            </a:lvl4pPr>
            <a:lvl5pPr marL="1371213" indent="0" algn="ctr">
              <a:buNone/>
              <a:defRPr>
                <a:solidFill>
                  <a:schemeClr val="tx1">
                    <a:tint val="75000"/>
                  </a:schemeClr>
                </a:solidFill>
              </a:defRPr>
            </a:lvl5pPr>
            <a:lvl6pPr marL="1714009" indent="0" algn="ctr">
              <a:buNone/>
              <a:defRPr>
                <a:solidFill>
                  <a:schemeClr val="tx1">
                    <a:tint val="75000"/>
                  </a:schemeClr>
                </a:solidFill>
              </a:defRPr>
            </a:lvl6pPr>
            <a:lvl7pPr marL="2056817" indent="0" algn="ctr">
              <a:buNone/>
              <a:defRPr>
                <a:solidFill>
                  <a:schemeClr val="tx1">
                    <a:tint val="75000"/>
                  </a:schemeClr>
                </a:solidFill>
              </a:defRPr>
            </a:lvl7pPr>
            <a:lvl8pPr marL="2399620" indent="0" algn="ctr">
              <a:buNone/>
              <a:defRPr>
                <a:solidFill>
                  <a:schemeClr val="tx1">
                    <a:tint val="75000"/>
                  </a:schemeClr>
                </a:solidFill>
              </a:defRPr>
            </a:lvl8pPr>
            <a:lvl9pPr marL="2742426"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3423302" y="4917186"/>
            <a:ext cx="920038" cy="137160"/>
          </a:xfrm>
          <a:prstGeom prst="rect">
            <a:avLst/>
          </a:prstGeom>
        </p:spPr>
        <p:txBody>
          <a:bodyPr/>
          <a:lstStyle/>
          <a:p>
            <a:fld id="{585FCE51-BA3E-43B9-8C27-47617E4B4FE5}" type="datetime1">
              <a:rPr lang="en-US">
                <a:solidFill>
                  <a:srgbClr val="FFFFFF">
                    <a:lumMod val="60000"/>
                    <a:lumOff val="40000"/>
                  </a:srgbClr>
                </a:solidFill>
              </a:rPr>
              <a:pPr/>
              <a:t>10/23/2015</a:t>
            </a:fld>
            <a:endParaRPr dirty="0">
              <a:solidFill>
                <a:srgbClr val="FFFFFF">
                  <a:lumMod val="60000"/>
                  <a:lumOff val="40000"/>
                </a:srgbClr>
              </a:solidFill>
            </a:endParaRPr>
          </a:p>
        </p:txBody>
      </p:sp>
      <p:sp>
        <p:nvSpPr>
          <p:cNvPr id="5" name="Footer Placeholder 4"/>
          <p:cNvSpPr>
            <a:spLocks noGrp="1"/>
          </p:cNvSpPr>
          <p:nvPr>
            <p:ph type="ftr" sz="quarter" idx="11"/>
          </p:nvPr>
        </p:nvSpPr>
        <p:spPr>
          <a:xfrm>
            <a:off x="6584682" y="4917186"/>
            <a:ext cx="1874530" cy="137160"/>
          </a:xfrm>
          <a:prstGeom prst="rect">
            <a:avLst/>
          </a:prstGeom>
        </p:spPr>
        <p:txBody>
          <a:bodyPr/>
          <a:lstStyle/>
          <a:p>
            <a:r>
              <a:rPr dirty="0">
                <a:solidFill>
                  <a:srgbClr val="FFFFF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8459212" y="5200650"/>
            <a:ext cx="286320" cy="137160"/>
          </a:xfrm>
        </p:spPr>
        <p:txBody>
          <a:bodyPr/>
          <a:lstStyle>
            <a:lvl1pPr>
              <a:defRPr>
                <a:solidFill>
                  <a:srgbClr val="BCC0C4"/>
                </a:solidFill>
              </a:defRPr>
            </a:lvl1p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398964" y="2572089"/>
            <a:ext cx="6573962"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sp>
        <p:nvSpPr>
          <p:cNvPr id="12" name="Rectangle 11"/>
          <p:cNvSpPr/>
          <p:nvPr/>
        </p:nvSpPr>
        <p:spPr bwMode="white">
          <a:xfrm>
            <a:off x="7373079" y="0"/>
            <a:ext cx="1371957"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rtlCol="0" anchor="ctr"/>
          <a:lstStyle/>
          <a:p>
            <a:pPr algn="ctr" defTabSz="685606"/>
            <a:endParaRPr sz="1400" dirty="0">
              <a:solidFill>
                <a:srgbClr val="FFFFFF"/>
              </a:solidFill>
            </a:endParaRPr>
          </a:p>
        </p:txBody>
      </p:sp>
      <p:sp>
        <p:nvSpPr>
          <p:cNvPr id="21" name="Text Placeholder 12"/>
          <p:cNvSpPr>
            <a:spLocks noGrp="1"/>
          </p:cNvSpPr>
          <p:nvPr>
            <p:ph type="body" sz="quarter" idx="15" hasCustomPrompt="1"/>
          </p:nvPr>
        </p:nvSpPr>
        <p:spPr>
          <a:xfrm>
            <a:off x="7430244" y="171450"/>
            <a:ext cx="1257628" cy="171450"/>
          </a:xfrm>
        </p:spPr>
        <p:txBody>
          <a:bodyPr anchor="b">
            <a:normAutofit/>
          </a:bodyPr>
          <a:lstStyle>
            <a:lvl1pPr marL="1191" indent="0" algn="ctr">
              <a:spcBef>
                <a:spcPts val="0"/>
              </a:spcBef>
              <a:buFontTx/>
              <a:buNone/>
              <a:defRPr sz="1100" baseline="0">
                <a:solidFill>
                  <a:schemeClr val="bg1"/>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a:t>Click to add text</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8926" y="4551977"/>
            <a:ext cx="2348252" cy="595869"/>
          </a:xfrm>
          <a:prstGeom prst="rect">
            <a:avLst/>
          </a:prstGeom>
        </p:spPr>
      </p:pic>
    </p:spTree>
    <p:extLst>
      <p:ext uri="{BB962C8B-B14F-4D97-AF65-F5344CB8AC3E}">
        <p14:creationId xmlns:p14="http://schemas.microsoft.com/office/powerpoint/2010/main" val="131464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2" name="Rectangle 21"/>
          <p:cNvSpPr/>
          <p:nvPr/>
        </p:nvSpPr>
        <p:spPr bwMode="hidden">
          <a:xfrm>
            <a:off x="0" y="0"/>
            <a:ext cx="9144000" cy="51435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rtlCol="0" anchor="ctr"/>
          <a:lstStyle/>
          <a:p>
            <a:pPr algn="ctr" defTabSz="685606"/>
            <a:endParaRPr sz="1400" dirty="0">
              <a:solidFill>
                <a:srgbClr val="FFFFFF"/>
              </a:solidFill>
            </a:endParaRPr>
          </a:p>
        </p:txBody>
      </p:sp>
      <p:sp>
        <p:nvSpPr>
          <p:cNvPr id="11" name="TextBox 10"/>
          <p:cNvSpPr txBox="1"/>
          <p:nvPr/>
        </p:nvSpPr>
        <p:spPr>
          <a:xfrm>
            <a:off x="4493409" y="4917186"/>
            <a:ext cx="2091283" cy="137160"/>
          </a:xfrm>
          <a:prstGeom prst="rect">
            <a:avLst/>
          </a:prstGeom>
          <a:noFill/>
        </p:spPr>
        <p:txBody>
          <a:bodyPr wrap="none" lIns="0" tIns="0" rIns="0" bIns="0" rtlCol="0" anchor="ctr" anchorCtr="0">
            <a:noAutofit/>
          </a:bodyPr>
          <a:lstStyle/>
          <a:p>
            <a:pPr defTabSz="685606"/>
            <a:r>
              <a:rPr sz="600" dirty="0">
                <a:solidFill>
                  <a:srgbClr val="FFFFFF">
                    <a:lumMod val="60000"/>
                    <a:lumOff val="40000"/>
                  </a:srgbClr>
                </a:solidFill>
              </a:rPr>
              <a:t>Copyright © 2014 Oracle and/or its affiliates. All rights reserved.  |</a:t>
            </a:r>
          </a:p>
        </p:txBody>
      </p:sp>
      <p:sp>
        <p:nvSpPr>
          <p:cNvPr id="2" name="Title 1"/>
          <p:cNvSpPr>
            <a:spLocks noGrp="1"/>
          </p:cNvSpPr>
          <p:nvPr>
            <p:ph type="ctrTitle"/>
          </p:nvPr>
        </p:nvSpPr>
        <p:spPr>
          <a:xfrm>
            <a:off x="398964" y="554842"/>
            <a:ext cx="6573962" cy="1102519"/>
          </a:xfrm>
        </p:spPr>
        <p:txBody>
          <a:bodyPr/>
          <a:lstStyle>
            <a:lvl1pPr>
              <a:lnSpc>
                <a:spcPct val="80000"/>
              </a:lnSpc>
              <a:defRPr sz="3600"/>
            </a:lvl1pPr>
          </a:lstStyle>
          <a:p>
            <a:r>
              <a:rPr lang="en-US" smtClean="0"/>
              <a:t>Click to edit Master title style</a:t>
            </a:r>
            <a:endParaRPr/>
          </a:p>
        </p:txBody>
      </p:sp>
      <p:sp>
        <p:nvSpPr>
          <p:cNvPr id="3" name="Subtitle 2"/>
          <p:cNvSpPr>
            <a:spLocks noGrp="1"/>
          </p:cNvSpPr>
          <p:nvPr>
            <p:ph type="subTitle" idx="1"/>
          </p:nvPr>
        </p:nvSpPr>
        <p:spPr>
          <a:xfrm>
            <a:off x="398926" y="1714500"/>
            <a:ext cx="6574818" cy="685800"/>
          </a:xfrm>
        </p:spPr>
        <p:txBody>
          <a:bodyPr>
            <a:noAutofit/>
          </a:bodyPr>
          <a:lstStyle>
            <a:lvl1pPr marL="0" indent="0" algn="l">
              <a:spcBef>
                <a:spcPts val="0"/>
              </a:spcBef>
              <a:buNone/>
              <a:defRPr sz="1800" b="1">
                <a:solidFill>
                  <a:schemeClr val="tx1"/>
                </a:solidFill>
              </a:defRPr>
            </a:lvl1pPr>
            <a:lvl2pPr marL="342796" indent="0" algn="ctr">
              <a:buNone/>
              <a:defRPr>
                <a:solidFill>
                  <a:schemeClr val="tx1">
                    <a:tint val="75000"/>
                  </a:schemeClr>
                </a:solidFill>
              </a:defRPr>
            </a:lvl2pPr>
            <a:lvl3pPr marL="685606" indent="0" algn="ctr">
              <a:buNone/>
              <a:defRPr>
                <a:solidFill>
                  <a:schemeClr val="tx1">
                    <a:tint val="75000"/>
                  </a:schemeClr>
                </a:solidFill>
              </a:defRPr>
            </a:lvl3pPr>
            <a:lvl4pPr marL="1028407" indent="0" algn="ctr">
              <a:buNone/>
              <a:defRPr>
                <a:solidFill>
                  <a:schemeClr val="tx1">
                    <a:tint val="75000"/>
                  </a:schemeClr>
                </a:solidFill>
              </a:defRPr>
            </a:lvl4pPr>
            <a:lvl5pPr marL="1371213" indent="0" algn="ctr">
              <a:buNone/>
              <a:defRPr>
                <a:solidFill>
                  <a:schemeClr val="tx1">
                    <a:tint val="75000"/>
                  </a:schemeClr>
                </a:solidFill>
              </a:defRPr>
            </a:lvl5pPr>
            <a:lvl6pPr marL="1714009" indent="0" algn="ctr">
              <a:buNone/>
              <a:defRPr>
                <a:solidFill>
                  <a:schemeClr val="tx1">
                    <a:tint val="75000"/>
                  </a:schemeClr>
                </a:solidFill>
              </a:defRPr>
            </a:lvl6pPr>
            <a:lvl7pPr marL="2056817" indent="0" algn="ctr">
              <a:buNone/>
              <a:defRPr>
                <a:solidFill>
                  <a:schemeClr val="tx1">
                    <a:tint val="75000"/>
                  </a:schemeClr>
                </a:solidFill>
              </a:defRPr>
            </a:lvl7pPr>
            <a:lvl8pPr marL="2399620" indent="0" algn="ctr">
              <a:buNone/>
              <a:defRPr>
                <a:solidFill>
                  <a:schemeClr val="tx1">
                    <a:tint val="75000"/>
                  </a:schemeClr>
                </a:solidFill>
              </a:defRPr>
            </a:lvl8pPr>
            <a:lvl9pPr marL="2742426"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3423302" y="4917186"/>
            <a:ext cx="920038" cy="137160"/>
          </a:xfrm>
          <a:prstGeom prst="rect">
            <a:avLst/>
          </a:prstGeom>
        </p:spPr>
        <p:txBody>
          <a:bodyPr/>
          <a:lstStyle/>
          <a:p>
            <a:fld id="{585FCE51-BA3E-43B9-8C27-47617E4B4FE5}" type="datetime1">
              <a:rPr lang="en-US">
                <a:solidFill>
                  <a:srgbClr val="FFFFFF">
                    <a:lumMod val="60000"/>
                    <a:lumOff val="40000"/>
                  </a:srgbClr>
                </a:solidFill>
              </a:rPr>
              <a:pPr/>
              <a:t>10/23/2015</a:t>
            </a:fld>
            <a:endParaRPr dirty="0">
              <a:solidFill>
                <a:srgbClr val="FFFFFF">
                  <a:lumMod val="60000"/>
                  <a:lumOff val="40000"/>
                </a:srgbClr>
              </a:solidFill>
            </a:endParaRPr>
          </a:p>
        </p:txBody>
      </p:sp>
      <p:sp>
        <p:nvSpPr>
          <p:cNvPr id="5" name="Footer Placeholder 4"/>
          <p:cNvSpPr>
            <a:spLocks noGrp="1"/>
          </p:cNvSpPr>
          <p:nvPr>
            <p:ph type="ftr" sz="quarter" idx="11"/>
          </p:nvPr>
        </p:nvSpPr>
        <p:spPr>
          <a:xfrm>
            <a:off x="6584682" y="4917186"/>
            <a:ext cx="1874530" cy="137160"/>
          </a:xfrm>
          <a:prstGeom prst="rect">
            <a:avLst/>
          </a:prstGeom>
        </p:spPr>
        <p:txBody>
          <a:bodyPr/>
          <a:lstStyle/>
          <a:p>
            <a:r>
              <a:rPr dirty="0">
                <a:solidFill>
                  <a:srgbClr val="FFFFF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8459212" y="5200650"/>
            <a:ext cx="286320" cy="137160"/>
          </a:xfrm>
        </p:spPr>
        <p:txBody>
          <a:bodyPr/>
          <a:lstStyle>
            <a:lvl1pPr>
              <a:defRPr>
                <a:solidFill>
                  <a:srgbClr val="BCC0C4"/>
                </a:solidFill>
              </a:defRPr>
            </a:lvl1p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398964" y="2572089"/>
            <a:ext cx="6573962"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sp>
        <p:nvSpPr>
          <p:cNvPr id="12" name="Rectangle 11"/>
          <p:cNvSpPr/>
          <p:nvPr/>
        </p:nvSpPr>
        <p:spPr bwMode="white">
          <a:xfrm>
            <a:off x="7373079" y="0"/>
            <a:ext cx="1371957"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rtlCol="0" anchor="ctr"/>
          <a:lstStyle/>
          <a:p>
            <a:pPr algn="ctr" defTabSz="685606"/>
            <a:endParaRPr sz="1400" dirty="0">
              <a:solidFill>
                <a:srgbClr val="FFFFFF"/>
              </a:solidFill>
            </a:endParaRPr>
          </a:p>
        </p:txBody>
      </p:sp>
      <p:sp>
        <p:nvSpPr>
          <p:cNvPr id="21" name="Text Placeholder 12"/>
          <p:cNvSpPr>
            <a:spLocks noGrp="1"/>
          </p:cNvSpPr>
          <p:nvPr>
            <p:ph type="body" sz="quarter" idx="15" hasCustomPrompt="1"/>
          </p:nvPr>
        </p:nvSpPr>
        <p:spPr>
          <a:xfrm>
            <a:off x="7430244" y="171450"/>
            <a:ext cx="1257628" cy="171450"/>
          </a:xfrm>
        </p:spPr>
        <p:txBody>
          <a:bodyPr anchor="b">
            <a:normAutofit/>
          </a:bodyPr>
          <a:lstStyle>
            <a:lvl1pPr marL="1191" indent="0" algn="ctr">
              <a:spcBef>
                <a:spcPts val="0"/>
              </a:spcBef>
              <a:buFontTx/>
              <a:buNone/>
              <a:defRPr sz="1100" baseline="0">
                <a:solidFill>
                  <a:schemeClr val="bg1"/>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a:t>Click to add text</a:t>
            </a:r>
          </a:p>
        </p:txBody>
      </p:sp>
    </p:spTree>
    <p:extLst>
      <p:ext uri="{BB962C8B-B14F-4D97-AF65-F5344CB8AC3E}">
        <p14:creationId xmlns:p14="http://schemas.microsoft.com/office/powerpoint/2010/main" val="1651689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398469" y="1143001"/>
            <a:ext cx="8347065" cy="33147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a:xfrm>
            <a:off x="3423302" y="4917186"/>
            <a:ext cx="920038" cy="137160"/>
          </a:xfrm>
          <a:prstGeom prst="rect">
            <a:avLst/>
          </a:prstGeom>
        </p:spPr>
        <p:txBody>
          <a:bodyPr/>
          <a:lstStyle/>
          <a:p>
            <a:fld id="{CECCD66E-6DF0-4B16-8ACA-D0D93A7B1DC8}"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1551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398469" y="1485900"/>
            <a:ext cx="8347065" cy="2971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a:xfrm>
            <a:off x="3423302" y="4917186"/>
            <a:ext cx="920038" cy="137160"/>
          </a:xfrm>
          <a:prstGeom prst="rect">
            <a:avLst/>
          </a:prstGeom>
        </p:spPr>
        <p:txBody>
          <a:bodyPr/>
          <a:lstStyle/>
          <a:p>
            <a:fld id="{E248A2DF-98E5-4437-B842-E0DCD9A6A408}"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7" name="Text Placeholder 12"/>
          <p:cNvSpPr>
            <a:spLocks noGrp="1"/>
          </p:cNvSpPr>
          <p:nvPr>
            <p:ph type="body" sz="quarter" idx="13" hasCustomPrompt="1"/>
          </p:nvPr>
        </p:nvSpPr>
        <p:spPr>
          <a:xfrm>
            <a:off x="398974" y="1030306"/>
            <a:ext cx="8346073"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Tree>
    <p:extLst>
      <p:ext uri="{BB962C8B-B14F-4D97-AF65-F5344CB8AC3E}">
        <p14:creationId xmlns:p14="http://schemas.microsoft.com/office/powerpoint/2010/main" val="319958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a:xfrm>
            <a:off x="3423302" y="4917186"/>
            <a:ext cx="920038" cy="137160"/>
          </a:xfrm>
          <a:prstGeom prst="rect">
            <a:avLst/>
          </a:prstGeom>
        </p:spPr>
        <p:txBody>
          <a:bodyPr/>
          <a:lstStyle/>
          <a:p>
            <a:fld id="{CECCD66E-6DF0-4B16-8ACA-D0D93A7B1DC8}"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Text Placeholder 7"/>
          <p:cNvSpPr>
            <a:spLocks noGrp="1"/>
          </p:cNvSpPr>
          <p:nvPr>
            <p:ph type="body" sz="quarter" idx="13"/>
          </p:nvPr>
        </p:nvSpPr>
        <p:spPr>
          <a:xfrm>
            <a:off x="2097494" y="1485899"/>
            <a:ext cx="6647543" cy="2971801"/>
          </a:xfrm>
        </p:spPr>
        <p:txBody>
          <a:bodyPr>
            <a:noAutofit/>
          </a:bodyPr>
          <a:lstStyle>
            <a:lvl1pPr marL="1191" indent="0">
              <a:spcBef>
                <a:spcPts val="1800"/>
              </a:spcBef>
              <a:buNone/>
              <a:defRPr sz="2100"/>
            </a:lvl1pPr>
            <a:lvl2pPr marL="1191" indent="0">
              <a:spcBef>
                <a:spcPts val="1800"/>
              </a:spcBef>
              <a:buNone/>
              <a:defRPr sz="2100"/>
            </a:lvl2pPr>
            <a:lvl3pPr marL="1191" indent="0">
              <a:spcBef>
                <a:spcPts val="1800"/>
              </a:spcBef>
              <a:buNone/>
              <a:defRPr sz="2100"/>
            </a:lvl3pPr>
            <a:lvl4pPr marL="1191" indent="0">
              <a:spcBef>
                <a:spcPts val="1800"/>
              </a:spcBef>
              <a:buNone/>
              <a:defRPr sz="2100"/>
            </a:lvl4pPr>
            <a:lvl5pPr marL="1191" indent="0">
              <a:spcBef>
                <a:spcPts val="1800"/>
              </a:spcBef>
              <a:buNone/>
              <a:defRPr sz="2100"/>
            </a:lvl5pPr>
            <a:lvl6pPr marL="1191" indent="0">
              <a:spcBef>
                <a:spcPts val="1800"/>
              </a:spcBef>
              <a:buNone/>
              <a:defRPr sz="2100"/>
            </a:lvl6pPr>
            <a:lvl7pPr marL="1191" indent="0">
              <a:spcBef>
                <a:spcPts val="1800"/>
              </a:spcBef>
              <a:buNone/>
              <a:defRPr sz="2100"/>
            </a:lvl7pPr>
            <a:lvl8pPr marL="1191" indent="0">
              <a:spcBef>
                <a:spcPts val="1800"/>
              </a:spcBef>
              <a:buNone/>
              <a:defRPr sz="2100"/>
            </a:lvl8pPr>
            <a:lvl9pPr marL="1191" indent="0">
              <a:spcBef>
                <a:spcPts val="1800"/>
              </a:spcBef>
              <a:buNone/>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93649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398974" y="1950243"/>
            <a:ext cx="8346073" cy="1028700"/>
          </a:xfrm>
        </p:spPr>
        <p:txBody>
          <a:bodyPr anchor="b"/>
          <a:lstStyle>
            <a:lvl1pPr algn="l">
              <a:lnSpc>
                <a:spcPct val="80000"/>
              </a:lnSpc>
              <a:defRPr sz="3600" b="0" cap="none" baseline="0"/>
            </a:lvl1pPr>
          </a:lstStyle>
          <a:p>
            <a:r>
              <a:rPr lang="en-US" smtClean="0"/>
              <a:t>Click to edit Master title style</a:t>
            </a:r>
            <a:endParaRPr/>
          </a:p>
        </p:txBody>
      </p:sp>
      <p:sp>
        <p:nvSpPr>
          <p:cNvPr id="3" name="Text Placeholder 2"/>
          <p:cNvSpPr>
            <a:spLocks noGrp="1"/>
          </p:cNvSpPr>
          <p:nvPr>
            <p:ph type="body" idx="1"/>
          </p:nvPr>
        </p:nvSpPr>
        <p:spPr>
          <a:xfrm>
            <a:off x="398974" y="3028949"/>
            <a:ext cx="8346073" cy="685800"/>
          </a:xfrm>
        </p:spPr>
        <p:txBody>
          <a:bodyPr anchor="t">
            <a:noAutofit/>
          </a:bodyPr>
          <a:lstStyle>
            <a:lvl1pPr marL="0" indent="0">
              <a:spcBef>
                <a:spcPts val="0"/>
              </a:spcBef>
              <a:buNone/>
              <a:defRPr sz="1800" b="1">
                <a:solidFill>
                  <a:schemeClr val="tx1"/>
                </a:solidFill>
              </a:defRPr>
            </a:lvl1pPr>
            <a:lvl2pPr marL="342796" indent="0">
              <a:buNone/>
              <a:defRPr sz="1400">
                <a:solidFill>
                  <a:schemeClr val="tx1">
                    <a:tint val="75000"/>
                  </a:schemeClr>
                </a:solidFill>
              </a:defRPr>
            </a:lvl2pPr>
            <a:lvl3pPr marL="685606" indent="0">
              <a:buNone/>
              <a:defRPr sz="1200">
                <a:solidFill>
                  <a:schemeClr val="tx1">
                    <a:tint val="75000"/>
                  </a:schemeClr>
                </a:solidFill>
              </a:defRPr>
            </a:lvl3pPr>
            <a:lvl4pPr marL="1028407" indent="0">
              <a:buNone/>
              <a:defRPr sz="1100">
                <a:solidFill>
                  <a:schemeClr val="tx1">
                    <a:tint val="75000"/>
                  </a:schemeClr>
                </a:solidFill>
              </a:defRPr>
            </a:lvl4pPr>
            <a:lvl5pPr marL="1371213" indent="0">
              <a:buNone/>
              <a:defRPr sz="1100">
                <a:solidFill>
                  <a:schemeClr val="tx1">
                    <a:tint val="75000"/>
                  </a:schemeClr>
                </a:solidFill>
              </a:defRPr>
            </a:lvl5pPr>
            <a:lvl6pPr marL="1714009" indent="0">
              <a:buNone/>
              <a:defRPr sz="1100">
                <a:solidFill>
                  <a:schemeClr val="tx1">
                    <a:tint val="75000"/>
                  </a:schemeClr>
                </a:solidFill>
              </a:defRPr>
            </a:lvl6pPr>
            <a:lvl7pPr marL="2056817" indent="0">
              <a:buNone/>
              <a:defRPr sz="1100">
                <a:solidFill>
                  <a:schemeClr val="tx1">
                    <a:tint val="75000"/>
                  </a:schemeClr>
                </a:solidFill>
              </a:defRPr>
            </a:lvl7pPr>
            <a:lvl8pPr marL="2399620" indent="0">
              <a:buNone/>
              <a:defRPr sz="1100">
                <a:solidFill>
                  <a:schemeClr val="tx1">
                    <a:tint val="75000"/>
                  </a:schemeClr>
                </a:solidFill>
              </a:defRPr>
            </a:lvl8pPr>
            <a:lvl9pPr marL="2742426" indent="0">
              <a:buNone/>
              <a:defRPr sz="1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423302" y="4917186"/>
            <a:ext cx="920038" cy="137160"/>
          </a:xfrm>
          <a:prstGeom prst="rect">
            <a:avLst/>
          </a:prstGeom>
        </p:spPr>
        <p:txBody>
          <a:bodyPr/>
          <a:lstStyle/>
          <a:p>
            <a:fld id="{F3C35900-9CAD-4F88-ADA2-63803E0474C8}"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42464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p:cNvSpPr/>
          <p:nvPr/>
        </p:nvSpPr>
        <p:spPr bwMode="hidden">
          <a:xfrm>
            <a:off x="0" y="0"/>
            <a:ext cx="9144000" cy="51435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rtlCol="0" anchor="ctr"/>
          <a:lstStyle/>
          <a:p>
            <a:pPr algn="ctr" defTabSz="685606"/>
            <a:endParaRPr sz="1400" dirty="0">
              <a:solidFill>
                <a:srgbClr val="FFFFFF"/>
              </a:solidFill>
            </a:endParaRPr>
          </a:p>
        </p:txBody>
      </p:sp>
      <p:grpSp>
        <p:nvGrpSpPr>
          <p:cNvPr id="7" name="Group 6"/>
          <p:cNvGrpSpPr/>
          <p:nvPr/>
        </p:nvGrpSpPr>
        <p:grpSpPr bwMode="gray">
          <a:xfrm>
            <a:off x="-214" y="0"/>
            <a:ext cx="9144431" cy="51435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grpSp>
      <p:sp>
        <p:nvSpPr>
          <p:cNvPr id="14" name="TextBox 13"/>
          <p:cNvSpPr txBox="1"/>
          <p:nvPr/>
        </p:nvSpPr>
        <p:spPr>
          <a:xfrm>
            <a:off x="4493409" y="4917186"/>
            <a:ext cx="2091283" cy="137160"/>
          </a:xfrm>
          <a:prstGeom prst="rect">
            <a:avLst/>
          </a:prstGeom>
          <a:noFill/>
        </p:spPr>
        <p:txBody>
          <a:bodyPr wrap="none" lIns="0" tIns="0" rIns="0" bIns="0" rtlCol="0" anchor="ctr" anchorCtr="0">
            <a:noAutofit/>
          </a:bodyPr>
          <a:lstStyle/>
          <a:p>
            <a:pPr defTabSz="685606"/>
            <a:r>
              <a:rPr sz="600" dirty="0">
                <a:solidFill>
                  <a:srgbClr val="5F5F5F">
                    <a:lumMod val="60000"/>
                    <a:lumOff val="40000"/>
                  </a:srgbClr>
                </a:solidFill>
              </a:rPr>
              <a:t>Copyright © 2014 Oracle and/or its affiliates. All rights reserved.  |</a:t>
            </a:r>
          </a:p>
        </p:txBody>
      </p:sp>
      <p:sp>
        <p:nvSpPr>
          <p:cNvPr id="2" name="Title 1"/>
          <p:cNvSpPr>
            <a:spLocks noGrp="1"/>
          </p:cNvSpPr>
          <p:nvPr>
            <p:ph type="title"/>
          </p:nvPr>
        </p:nvSpPr>
        <p:spPr>
          <a:xfrm>
            <a:off x="398974" y="1950243"/>
            <a:ext cx="8346073" cy="1028700"/>
          </a:xfrm>
        </p:spPr>
        <p:txBody>
          <a:bodyPr anchor="b"/>
          <a:lstStyle>
            <a:lvl1pPr algn="l">
              <a:lnSpc>
                <a:spcPct val="80000"/>
              </a:lnSpc>
              <a:defRPr sz="36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398974" y="3028949"/>
            <a:ext cx="8346073" cy="685800"/>
          </a:xfrm>
        </p:spPr>
        <p:txBody>
          <a:bodyPr anchor="t">
            <a:noAutofit/>
          </a:bodyPr>
          <a:lstStyle>
            <a:lvl1pPr marL="0" indent="0">
              <a:spcBef>
                <a:spcPts val="0"/>
              </a:spcBef>
              <a:buNone/>
              <a:defRPr sz="1800" b="1">
                <a:solidFill>
                  <a:schemeClr val="tx1"/>
                </a:solidFill>
              </a:defRPr>
            </a:lvl1pPr>
            <a:lvl2pPr marL="342796" indent="0">
              <a:buNone/>
              <a:defRPr sz="1400">
                <a:solidFill>
                  <a:schemeClr val="tx1">
                    <a:tint val="75000"/>
                  </a:schemeClr>
                </a:solidFill>
              </a:defRPr>
            </a:lvl2pPr>
            <a:lvl3pPr marL="685606" indent="0">
              <a:buNone/>
              <a:defRPr sz="1200">
                <a:solidFill>
                  <a:schemeClr val="tx1">
                    <a:tint val="75000"/>
                  </a:schemeClr>
                </a:solidFill>
              </a:defRPr>
            </a:lvl3pPr>
            <a:lvl4pPr marL="1028407" indent="0">
              <a:buNone/>
              <a:defRPr sz="1100">
                <a:solidFill>
                  <a:schemeClr val="tx1">
                    <a:tint val="75000"/>
                  </a:schemeClr>
                </a:solidFill>
              </a:defRPr>
            </a:lvl4pPr>
            <a:lvl5pPr marL="1371213" indent="0">
              <a:buNone/>
              <a:defRPr sz="1100">
                <a:solidFill>
                  <a:schemeClr val="tx1">
                    <a:tint val="75000"/>
                  </a:schemeClr>
                </a:solidFill>
              </a:defRPr>
            </a:lvl5pPr>
            <a:lvl6pPr marL="1714009" indent="0">
              <a:buNone/>
              <a:defRPr sz="1100">
                <a:solidFill>
                  <a:schemeClr val="tx1">
                    <a:tint val="75000"/>
                  </a:schemeClr>
                </a:solidFill>
              </a:defRPr>
            </a:lvl6pPr>
            <a:lvl7pPr marL="2056817" indent="0">
              <a:buNone/>
              <a:defRPr sz="1100">
                <a:solidFill>
                  <a:schemeClr val="tx1">
                    <a:tint val="75000"/>
                  </a:schemeClr>
                </a:solidFill>
              </a:defRPr>
            </a:lvl7pPr>
            <a:lvl8pPr marL="2399620" indent="0">
              <a:buNone/>
              <a:defRPr sz="1100">
                <a:solidFill>
                  <a:schemeClr val="tx1">
                    <a:tint val="75000"/>
                  </a:schemeClr>
                </a:solidFill>
              </a:defRPr>
            </a:lvl8pPr>
            <a:lvl9pPr marL="2742426" indent="0">
              <a:buNone/>
              <a:defRPr sz="1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423302" y="4917186"/>
            <a:ext cx="920038" cy="137160"/>
          </a:xfrm>
          <a:prstGeom prst="rect">
            <a:avLst/>
          </a:prstGeom>
        </p:spPr>
        <p:txBody>
          <a:bodyPr/>
          <a:lstStyle>
            <a:lvl1pPr>
              <a:defRPr>
                <a:solidFill>
                  <a:schemeClr val="bg1">
                    <a:lumMod val="60000"/>
                    <a:lumOff val="40000"/>
                  </a:schemeClr>
                </a:solidFill>
              </a:defRPr>
            </a:lvl1pPr>
          </a:lstStyle>
          <a:p>
            <a:fld id="{19816439-F3A6-4E53-9E59-0015DD1FA257}"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6584682" y="4917186"/>
            <a:ext cx="1874530" cy="137160"/>
          </a:xfrm>
          <a:prstGeom prst="rect">
            <a:avLst/>
          </a:prstGeom>
        </p:spPr>
        <p:txBody>
          <a:bodyPr/>
          <a:lstStyle>
            <a:lvl1pPr>
              <a:defRPr>
                <a:solidFill>
                  <a:schemeClr val="bg1">
                    <a:lumMod val="60000"/>
                    <a:lumOff val="40000"/>
                  </a:schemeClr>
                </a:solidFill>
              </a:defRPr>
            </a:lvl1p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595838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3423302" y="4917186"/>
            <a:ext cx="920038" cy="137160"/>
          </a:xfrm>
          <a:prstGeom prst="rect">
            <a:avLst/>
          </a:prstGeom>
        </p:spPr>
        <p:txBody>
          <a:bodyPr/>
          <a:lstStyle/>
          <a:p>
            <a:fld id="{1EE11BFD-AD4C-4A98-9D38-1958507EA4E5}" type="datetime1">
              <a:rPr lang="en-US" smtClean="0">
                <a:solidFill>
                  <a:srgbClr val="5F5F5F">
                    <a:lumMod val="60000"/>
                    <a:lumOff val="40000"/>
                  </a:srgbClr>
                </a:solidFill>
              </a:rPr>
              <a:pPr/>
              <a:t>10/23/2015</a:t>
            </a:fld>
            <a:endParaRPr lang="en-US" dirty="0">
              <a:solidFill>
                <a:srgbClr val="5F5F5F">
                  <a:lumMod val="60000"/>
                  <a:lumOff val="40000"/>
                </a:srgbClr>
              </a:solidFill>
            </a:endParaRPr>
          </a:p>
        </p:txBody>
      </p:sp>
      <p:sp>
        <p:nvSpPr>
          <p:cNvPr id="4" name="Footer Placeholder 3"/>
          <p:cNvSpPr>
            <a:spLocks noGrp="1"/>
          </p:cNvSpPr>
          <p:nvPr>
            <p:ph type="ftr" sz="quarter" idx="11"/>
          </p:nvPr>
        </p:nvSpPr>
        <p:spPr>
          <a:xfrm>
            <a:off x="6584682" y="4917186"/>
            <a:ext cx="1874530" cy="137160"/>
          </a:xfrm>
          <a:prstGeom prst="rect">
            <a:avLst/>
          </a:prstGeom>
        </p:spPr>
        <p:txBody>
          <a:bodyPr/>
          <a:lstStyle/>
          <a:p>
            <a:r>
              <a:rPr lang="en-US" smtClean="0">
                <a:solidFill>
                  <a:srgbClr val="5F5F5F">
                    <a:lumMod val="60000"/>
                    <a:lumOff val="40000"/>
                  </a:srgbClr>
                </a:solidFill>
              </a:rPr>
              <a:t>Oracle Confidential – Internal/Restricted/Highly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Tree>
    <p:extLst>
      <p:ext uri="{BB962C8B-B14F-4D97-AF65-F5344CB8AC3E}">
        <p14:creationId xmlns:p14="http://schemas.microsoft.com/office/powerpoint/2010/main" val="50477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398963" y="1428750"/>
            <a:ext cx="3601388" cy="1234440"/>
          </a:xfrm>
        </p:spPr>
        <p:txBody>
          <a:bodyPr anchor="b"/>
          <a:lstStyle>
            <a:lvl1pPr algn="l">
              <a:lnSpc>
                <a:spcPct val="80000"/>
              </a:lnSpc>
              <a:defRPr sz="3600" b="0"/>
            </a:lvl1pPr>
          </a:lstStyle>
          <a:p>
            <a:r>
              <a:rPr lang="en-US" smtClean="0"/>
              <a:t>Click to edit Master title style</a:t>
            </a:r>
            <a:endParaRPr dirty="0"/>
          </a:p>
        </p:txBody>
      </p:sp>
      <p:sp>
        <p:nvSpPr>
          <p:cNvPr id="3" name="Picture Placeholder 2"/>
          <p:cNvSpPr>
            <a:spLocks noGrp="1"/>
          </p:cNvSpPr>
          <p:nvPr>
            <p:ph type="pic" idx="1"/>
          </p:nvPr>
        </p:nvSpPr>
        <p:spPr>
          <a:xfrm>
            <a:off x="4192434" y="400050"/>
            <a:ext cx="4552604" cy="4057650"/>
          </a:xfrm>
          <a:noFill/>
        </p:spPr>
        <p:txBody>
          <a:bodyPr tIns="137118">
            <a:normAutofit/>
          </a:bodyPr>
          <a:lstStyle>
            <a:lvl1pPr marL="0" indent="0" algn="ctr">
              <a:buNone/>
              <a:defRPr sz="18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398973" y="2743200"/>
            <a:ext cx="3601387" cy="1234440"/>
          </a:xfrm>
        </p:spPr>
        <p:txBody>
          <a:bodyPr>
            <a:noAutofit/>
          </a:bodyPr>
          <a:lstStyle>
            <a:lvl1pPr marL="0" indent="0">
              <a:spcBef>
                <a:spcPts val="0"/>
              </a:spcBef>
              <a:buNone/>
              <a:defRPr sz="1800" b="1"/>
            </a:lvl1pPr>
            <a:lvl2pPr marL="342796" indent="0">
              <a:buNone/>
              <a:defRPr sz="900"/>
            </a:lvl2pPr>
            <a:lvl3pPr marL="685606" indent="0">
              <a:buNone/>
              <a:defRPr sz="800"/>
            </a:lvl3pPr>
            <a:lvl4pPr marL="1028407" indent="0">
              <a:buNone/>
              <a:defRPr sz="700"/>
            </a:lvl4pPr>
            <a:lvl5pPr marL="1371213" indent="0">
              <a:buNone/>
              <a:defRPr sz="700"/>
            </a:lvl5pPr>
            <a:lvl6pPr marL="1714009" indent="0">
              <a:buNone/>
              <a:defRPr sz="700"/>
            </a:lvl6pPr>
            <a:lvl7pPr marL="2056817" indent="0">
              <a:buNone/>
              <a:defRPr sz="700"/>
            </a:lvl7pPr>
            <a:lvl8pPr marL="2399620" indent="0">
              <a:buNone/>
              <a:defRPr sz="700"/>
            </a:lvl8pPr>
            <a:lvl9pPr marL="2742426" indent="0">
              <a:buNone/>
              <a:defRPr sz="700"/>
            </a:lvl9pPr>
          </a:lstStyle>
          <a:p>
            <a:pPr lvl="0"/>
            <a:r>
              <a:rPr lang="en-US" smtClean="0"/>
              <a:t>Click to edit Master text styles</a:t>
            </a:r>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6CFF0A86-8A92-4FBC-80CD-36517BAA55B7}"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61825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99734" y="1428750"/>
            <a:ext cx="6344112" cy="1657350"/>
          </a:xfrm>
        </p:spPr>
        <p:txBody>
          <a:bodyPr anchor="t"/>
          <a:lstStyle>
            <a:lvl1pPr marL="171403" indent="-171403" algn="l">
              <a:defRPr sz="3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2628393" y="3143250"/>
            <a:ext cx="6115452" cy="571500"/>
          </a:xfrm>
        </p:spPr>
        <p:txBody>
          <a:bodyPr>
            <a:noAutofit/>
          </a:bodyPr>
          <a:lstStyle>
            <a:lvl1pPr marL="219014" indent="-219014">
              <a:spcBef>
                <a:spcPts val="0"/>
              </a:spcBef>
              <a:buClr>
                <a:schemeClr val="tx1"/>
              </a:buClr>
              <a:buFont typeface="Arial" panose="020B0604020202020204" pitchFamily="34" charset="0"/>
              <a:buChar char="–"/>
              <a:defRPr sz="1800"/>
            </a:lvl1pPr>
            <a:lvl2pPr marL="342796" indent="0">
              <a:buNone/>
              <a:defRPr sz="900"/>
            </a:lvl2pPr>
            <a:lvl3pPr marL="685606" indent="0">
              <a:buNone/>
              <a:defRPr sz="800"/>
            </a:lvl3pPr>
            <a:lvl4pPr marL="1028407" indent="0">
              <a:buNone/>
              <a:defRPr sz="700"/>
            </a:lvl4pPr>
            <a:lvl5pPr marL="1371213" indent="0">
              <a:buNone/>
              <a:defRPr sz="700"/>
            </a:lvl5pPr>
            <a:lvl6pPr marL="1714009" indent="0">
              <a:buNone/>
              <a:defRPr sz="700"/>
            </a:lvl6pPr>
            <a:lvl7pPr marL="2056817" indent="0">
              <a:buNone/>
              <a:defRPr sz="700"/>
            </a:lvl7pPr>
            <a:lvl8pPr marL="2399620" indent="0">
              <a:buNone/>
              <a:defRPr sz="700"/>
            </a:lvl8pPr>
            <a:lvl9pPr marL="2742426" indent="0">
              <a:buNone/>
              <a:defRPr sz="700"/>
            </a:lvl9pPr>
          </a:lstStyle>
          <a:p>
            <a:pPr lvl="0"/>
            <a:r>
              <a:rPr dirty="0"/>
              <a:t>Click to add Name, Title, Company</a:t>
            </a:r>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FFFBC65A-03AE-423D-B3EC-68D1D32BF9D6}"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8621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99734" y="1428750"/>
            <a:ext cx="6344112" cy="1657350"/>
          </a:xfrm>
        </p:spPr>
        <p:txBody>
          <a:bodyPr anchor="t"/>
          <a:lstStyle>
            <a:lvl1pPr marL="171403" indent="-171403" algn="l">
              <a:defRPr sz="3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2628393" y="3143250"/>
            <a:ext cx="6115452" cy="571500"/>
          </a:xfrm>
        </p:spPr>
        <p:txBody>
          <a:bodyPr>
            <a:noAutofit/>
          </a:bodyPr>
          <a:lstStyle>
            <a:lvl1pPr marL="219014" indent="-219014">
              <a:spcBef>
                <a:spcPts val="0"/>
              </a:spcBef>
              <a:buClr>
                <a:schemeClr val="tx1"/>
              </a:buClr>
              <a:buFont typeface="Arial" panose="020B0604020202020204" pitchFamily="34" charset="0"/>
              <a:buChar char="–"/>
              <a:defRPr sz="1800"/>
            </a:lvl1pPr>
            <a:lvl2pPr marL="342796" indent="0">
              <a:buNone/>
              <a:defRPr sz="900"/>
            </a:lvl2pPr>
            <a:lvl3pPr marL="685606" indent="0">
              <a:buNone/>
              <a:defRPr sz="800"/>
            </a:lvl3pPr>
            <a:lvl4pPr marL="1028407" indent="0">
              <a:buNone/>
              <a:defRPr sz="700"/>
            </a:lvl4pPr>
            <a:lvl5pPr marL="1371213" indent="0">
              <a:buNone/>
              <a:defRPr sz="700"/>
            </a:lvl5pPr>
            <a:lvl6pPr marL="1714009" indent="0">
              <a:buNone/>
              <a:defRPr sz="700"/>
            </a:lvl6pPr>
            <a:lvl7pPr marL="2056817" indent="0">
              <a:buNone/>
              <a:defRPr sz="700"/>
            </a:lvl7pPr>
            <a:lvl8pPr marL="2399620" indent="0">
              <a:buNone/>
              <a:defRPr sz="700"/>
            </a:lvl8pPr>
            <a:lvl9pPr marL="2742426" indent="0">
              <a:buNone/>
              <a:defRPr sz="700"/>
            </a:lvl9pPr>
          </a:lstStyle>
          <a:p>
            <a:pPr lvl="0"/>
            <a:r>
              <a:rPr dirty="0"/>
              <a:t>Click to add Name, Title, Company</a:t>
            </a:r>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FFFBC65A-03AE-423D-B3EC-68D1D32BF9D6}"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Picture Placeholder 15"/>
          <p:cNvSpPr>
            <a:spLocks noGrp="1" noChangeAspect="1"/>
          </p:cNvSpPr>
          <p:nvPr>
            <p:ph type="pic" sz="quarter" idx="14" hasCustomPrompt="1"/>
          </p:nvPr>
        </p:nvSpPr>
        <p:spPr>
          <a:xfrm>
            <a:off x="398964" y="1428750"/>
            <a:ext cx="1646349" cy="2304288"/>
          </a:xfrm>
          <a:noFill/>
        </p:spPr>
        <p:txBody>
          <a:bodyPr tIns="68559">
            <a:noAutofit/>
          </a:bodyPr>
          <a:lstStyle>
            <a:lvl1pPr marL="0" indent="0" algn="ctr">
              <a:spcBef>
                <a:spcPts val="0"/>
              </a:spcBef>
              <a:buNone/>
              <a:defRPr sz="1400" baseline="0">
                <a:solidFill>
                  <a:schemeClr val="tx1"/>
                </a:solidFill>
              </a:defRPr>
            </a:lvl1pPr>
          </a:lstStyle>
          <a:p>
            <a:r>
              <a:rPr dirty="0"/>
              <a:t>Click icon to insert picture</a:t>
            </a:r>
          </a:p>
        </p:txBody>
      </p:sp>
    </p:spTree>
    <p:extLst>
      <p:ext uri="{BB962C8B-B14F-4D97-AF65-F5344CB8AC3E}">
        <p14:creationId xmlns:p14="http://schemas.microsoft.com/office/powerpoint/2010/main" val="401303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398469" y="1143001"/>
            <a:ext cx="8347065" cy="33147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a:xfrm>
            <a:off x="3423302" y="4917186"/>
            <a:ext cx="920038" cy="137160"/>
          </a:xfrm>
          <a:prstGeom prst="rect">
            <a:avLst/>
          </a:prstGeom>
        </p:spPr>
        <p:txBody>
          <a:bodyPr/>
          <a:lstStyle/>
          <a:p>
            <a:fld id="{CECCD66E-6DF0-4B16-8ACA-D0D93A7B1DC8}"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45969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398964" y="1143001"/>
            <a:ext cx="4058706" cy="3314700"/>
          </a:xfrm>
        </p:spPr>
        <p:txBody>
          <a:bodyPr>
            <a:norm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686341" y="1143001"/>
            <a:ext cx="4058705" cy="3314700"/>
          </a:xfrm>
        </p:spPr>
        <p:txBody>
          <a:bodyPr>
            <a:norm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F189F9BA-FB97-45D5-8F27-56629FBBC98C}"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35335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3142877"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6001122"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398964" y="1143001"/>
            <a:ext cx="2606719" cy="3314700"/>
          </a:xfrm>
        </p:spPr>
        <p:txBody>
          <a:bodyPr>
            <a:norm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3268642" y="1143001"/>
            <a:ext cx="2606719" cy="3314700"/>
          </a:xfrm>
        </p:spPr>
        <p:txBody>
          <a:bodyPr>
            <a:norm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AA91E92C-9068-4C32-AE92-C97502324FE4}"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Content Placeholder 3"/>
          <p:cNvSpPr>
            <a:spLocks noGrp="1"/>
          </p:cNvSpPr>
          <p:nvPr>
            <p:ph sz="half" idx="13"/>
          </p:nvPr>
        </p:nvSpPr>
        <p:spPr>
          <a:xfrm>
            <a:off x="6138317" y="1143001"/>
            <a:ext cx="2606719" cy="3314700"/>
          </a:xfrm>
        </p:spPr>
        <p:txBody>
          <a:bodyPr>
            <a:norm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88839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8964" y="1143011"/>
            <a:ext cx="4058706"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686341" y="1143011"/>
            <a:ext cx="4058705"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95EDC5EE-48A0-4FB5-B27F-88FDBE6F1684}"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Content Placeholder 2"/>
          <p:cNvSpPr>
            <a:spLocks noGrp="1"/>
          </p:cNvSpPr>
          <p:nvPr>
            <p:ph sz="half" idx="13"/>
          </p:nvPr>
        </p:nvSpPr>
        <p:spPr>
          <a:xfrm>
            <a:off x="398964" y="2857511"/>
            <a:ext cx="4058706"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4686341" y="2857511"/>
            <a:ext cx="4058705"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44770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3423302" y="4917186"/>
            <a:ext cx="920038" cy="137160"/>
          </a:xfrm>
          <a:prstGeom prst="rect">
            <a:avLst/>
          </a:prstGeom>
        </p:spPr>
        <p:txBody>
          <a:bodyPr/>
          <a:lstStyle/>
          <a:p>
            <a:fld id="{A8A3CED5-6656-4A7A-BB77-071ABD96C5A2}"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cxnSp>
        <p:nvCxnSpPr>
          <p:cNvPr id="10" name="Straight Connector 9"/>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1828084" y="1143001"/>
            <a:ext cx="2629586" cy="1508760"/>
          </a:xfrm>
        </p:spPr>
        <p:txBody>
          <a:bodyPr anchor="ctr">
            <a:noAutofit/>
          </a:bodyPr>
          <a:lstStyle>
            <a:lvl1pPr marL="0" indent="0">
              <a:spcBef>
                <a:spcPts val="900"/>
              </a:spcBef>
              <a:buFont typeface="Arial" panose="020B0604020202020204" pitchFamily="34" charset="0"/>
              <a:buNone/>
              <a:defRPr sz="1800"/>
            </a:lvl1pPr>
            <a:lvl2pPr marL="128545" indent="-128545">
              <a:spcBef>
                <a:spcPts val="900"/>
              </a:spcBef>
              <a:buFont typeface="Arial" panose="020B0604020202020204" pitchFamily="34" charset="0"/>
              <a:buChar char="•"/>
              <a:defRPr sz="1500"/>
            </a:lvl2pPr>
            <a:lvl3pPr marL="128545" indent="-128545">
              <a:spcBef>
                <a:spcPts val="900"/>
              </a:spcBef>
              <a:buFont typeface="Arial" panose="020B0604020202020204" pitchFamily="34" charset="0"/>
              <a:buChar char="•"/>
              <a:defRPr sz="1500"/>
            </a:lvl3pPr>
            <a:lvl4pPr marL="128545" indent="-128545">
              <a:spcBef>
                <a:spcPts val="900"/>
              </a:spcBef>
              <a:buFont typeface="Arial" panose="020B0604020202020204" pitchFamily="34" charset="0"/>
              <a:buChar char="•"/>
              <a:defRPr sz="1500"/>
            </a:lvl4pPr>
            <a:lvl5pPr marL="128545" indent="-128545">
              <a:spcBef>
                <a:spcPts val="900"/>
              </a:spcBef>
              <a:buFont typeface="Arial" panose="020B0604020202020204" pitchFamily="34" charset="0"/>
              <a:buChar char="•"/>
              <a:defRPr sz="1500"/>
            </a:lvl5pPr>
            <a:lvl6pPr marL="128545" indent="-128545">
              <a:spcBef>
                <a:spcPts val="900"/>
              </a:spcBef>
              <a:buFont typeface="Arial" panose="020B0604020202020204" pitchFamily="34" charset="0"/>
              <a:buChar char="•"/>
              <a:defRPr sz="1500"/>
            </a:lvl6pPr>
            <a:lvl7pPr marL="128545" indent="-128545">
              <a:spcBef>
                <a:spcPts val="900"/>
              </a:spcBef>
              <a:buFont typeface="Arial" panose="020B0604020202020204" pitchFamily="34" charset="0"/>
              <a:buChar char="•"/>
              <a:defRPr sz="1500"/>
            </a:lvl7pPr>
            <a:lvl8pPr marL="128545" indent="-128545">
              <a:spcBef>
                <a:spcPts val="900"/>
              </a:spcBef>
              <a:buFont typeface="Arial" panose="020B0604020202020204" pitchFamily="34" charset="0"/>
              <a:buChar char="•"/>
              <a:defRPr sz="1500"/>
            </a:lvl8pPr>
            <a:lvl9pPr marL="128545" indent="-128545">
              <a:spcBef>
                <a:spcPts val="900"/>
              </a:spcBef>
              <a:buFont typeface="Arial" panose="020B0604020202020204" pitchFamily="34" charset="0"/>
              <a:buChar char="•"/>
              <a:defRPr sz="1500"/>
            </a:lvl9pPr>
          </a:lstStyle>
          <a:p>
            <a:pPr lvl="0"/>
            <a:r>
              <a:rPr lang="en-US" smtClean="0"/>
              <a:t>Click to edit Master text styles</a:t>
            </a:r>
          </a:p>
        </p:txBody>
      </p:sp>
      <p:cxnSp>
        <p:nvCxnSpPr>
          <p:cNvPr id="13" name="Straight Connector 12"/>
          <p:cNvCxnSpPr/>
          <p:nvPr/>
        </p:nvCxnSpPr>
        <p:spPr bwMode="ltGray">
          <a:xfrm flipH="1">
            <a:off x="398964" y="2800350"/>
            <a:ext cx="8346074"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6115452" y="1143001"/>
            <a:ext cx="2629586" cy="1508760"/>
          </a:xfrm>
        </p:spPr>
        <p:txBody>
          <a:bodyPr anchor="ctr">
            <a:noAutofit/>
          </a:bodyPr>
          <a:lstStyle>
            <a:lvl1pPr marL="0" indent="0">
              <a:spcBef>
                <a:spcPts val="900"/>
              </a:spcBef>
              <a:buFont typeface="Arial" panose="020B0604020202020204" pitchFamily="34" charset="0"/>
              <a:buNone/>
              <a:defRPr sz="1800"/>
            </a:lvl1pPr>
            <a:lvl2pPr marL="128545" indent="-128545">
              <a:spcBef>
                <a:spcPts val="900"/>
              </a:spcBef>
              <a:buFont typeface="Arial" panose="020B0604020202020204" pitchFamily="34" charset="0"/>
              <a:buChar char="•"/>
              <a:defRPr sz="1500"/>
            </a:lvl2pPr>
            <a:lvl3pPr marL="128545" indent="-128545">
              <a:spcBef>
                <a:spcPts val="900"/>
              </a:spcBef>
              <a:buFont typeface="Arial" panose="020B0604020202020204" pitchFamily="34" charset="0"/>
              <a:buChar char="•"/>
              <a:defRPr sz="1500"/>
            </a:lvl3pPr>
            <a:lvl4pPr marL="128545" indent="-128545">
              <a:spcBef>
                <a:spcPts val="900"/>
              </a:spcBef>
              <a:buFont typeface="Arial" panose="020B0604020202020204" pitchFamily="34" charset="0"/>
              <a:buChar char="•"/>
              <a:defRPr sz="1500"/>
            </a:lvl4pPr>
            <a:lvl5pPr marL="128545" indent="-128545">
              <a:spcBef>
                <a:spcPts val="900"/>
              </a:spcBef>
              <a:buFont typeface="Arial" panose="020B0604020202020204" pitchFamily="34" charset="0"/>
              <a:buChar char="•"/>
              <a:defRPr sz="1500"/>
            </a:lvl5pPr>
            <a:lvl6pPr marL="128545" indent="-128545">
              <a:spcBef>
                <a:spcPts val="900"/>
              </a:spcBef>
              <a:buFont typeface="Arial" panose="020B0604020202020204" pitchFamily="34" charset="0"/>
              <a:buChar char="•"/>
              <a:defRPr sz="1500"/>
            </a:lvl6pPr>
            <a:lvl7pPr marL="128545" indent="-128545">
              <a:spcBef>
                <a:spcPts val="900"/>
              </a:spcBef>
              <a:buFont typeface="Arial" panose="020B0604020202020204" pitchFamily="34" charset="0"/>
              <a:buChar char="•"/>
              <a:defRPr sz="1500"/>
            </a:lvl7pPr>
            <a:lvl8pPr marL="128545" indent="-128545">
              <a:spcBef>
                <a:spcPts val="900"/>
              </a:spcBef>
              <a:buFont typeface="Arial" panose="020B0604020202020204" pitchFamily="34" charset="0"/>
              <a:buChar char="•"/>
              <a:defRPr sz="1500"/>
            </a:lvl8pPr>
            <a:lvl9pPr marL="128545" indent="-128545">
              <a:spcBef>
                <a:spcPts val="900"/>
              </a:spcBef>
              <a:buFont typeface="Arial" panose="020B0604020202020204" pitchFamily="34" charset="0"/>
              <a:buChar char="•"/>
              <a:defRPr sz="1500"/>
            </a:lvl9pPr>
          </a:lstStyle>
          <a:p>
            <a:pPr lvl="0"/>
            <a:r>
              <a:rPr lang="en-US" smtClean="0"/>
              <a:t>Click to edit Master text styles</a:t>
            </a:r>
          </a:p>
        </p:txBody>
      </p:sp>
      <p:sp>
        <p:nvSpPr>
          <p:cNvPr id="17" name="Text Placeholder 11"/>
          <p:cNvSpPr>
            <a:spLocks noGrp="1"/>
          </p:cNvSpPr>
          <p:nvPr>
            <p:ph type="body" sz="quarter" idx="17"/>
          </p:nvPr>
        </p:nvSpPr>
        <p:spPr>
          <a:xfrm>
            <a:off x="1828084" y="2948940"/>
            <a:ext cx="2629586" cy="1508760"/>
          </a:xfrm>
        </p:spPr>
        <p:txBody>
          <a:bodyPr anchor="ctr">
            <a:noAutofit/>
          </a:bodyPr>
          <a:lstStyle>
            <a:lvl1pPr marL="0" indent="0">
              <a:spcBef>
                <a:spcPts val="900"/>
              </a:spcBef>
              <a:buFont typeface="Arial" panose="020B0604020202020204" pitchFamily="34" charset="0"/>
              <a:buNone/>
              <a:defRPr sz="1800"/>
            </a:lvl1pPr>
            <a:lvl2pPr marL="128545" indent="-128545">
              <a:spcBef>
                <a:spcPts val="900"/>
              </a:spcBef>
              <a:buFont typeface="Arial" panose="020B0604020202020204" pitchFamily="34" charset="0"/>
              <a:buChar char="•"/>
              <a:defRPr sz="1500"/>
            </a:lvl2pPr>
            <a:lvl3pPr marL="128545" indent="-128545">
              <a:spcBef>
                <a:spcPts val="900"/>
              </a:spcBef>
              <a:buFont typeface="Arial" panose="020B0604020202020204" pitchFamily="34" charset="0"/>
              <a:buChar char="•"/>
              <a:defRPr sz="1500"/>
            </a:lvl3pPr>
            <a:lvl4pPr marL="128545" indent="-128545">
              <a:spcBef>
                <a:spcPts val="900"/>
              </a:spcBef>
              <a:buFont typeface="Arial" panose="020B0604020202020204" pitchFamily="34" charset="0"/>
              <a:buChar char="•"/>
              <a:defRPr sz="1500"/>
            </a:lvl4pPr>
            <a:lvl5pPr marL="128545" indent="-128545">
              <a:spcBef>
                <a:spcPts val="900"/>
              </a:spcBef>
              <a:buFont typeface="Arial" panose="020B0604020202020204" pitchFamily="34" charset="0"/>
              <a:buChar char="•"/>
              <a:defRPr sz="1500"/>
            </a:lvl5pPr>
            <a:lvl6pPr marL="128545" indent="-128545">
              <a:spcBef>
                <a:spcPts val="900"/>
              </a:spcBef>
              <a:buFont typeface="Arial" panose="020B0604020202020204" pitchFamily="34" charset="0"/>
              <a:buChar char="•"/>
              <a:defRPr sz="1500"/>
            </a:lvl6pPr>
            <a:lvl7pPr marL="128545" indent="-128545">
              <a:spcBef>
                <a:spcPts val="900"/>
              </a:spcBef>
              <a:buFont typeface="Arial" panose="020B0604020202020204" pitchFamily="34" charset="0"/>
              <a:buChar char="•"/>
              <a:defRPr sz="1500"/>
            </a:lvl7pPr>
            <a:lvl8pPr marL="128545" indent="-128545">
              <a:spcBef>
                <a:spcPts val="900"/>
              </a:spcBef>
              <a:buFont typeface="Arial" panose="020B0604020202020204" pitchFamily="34" charset="0"/>
              <a:buChar char="•"/>
              <a:defRPr sz="1500"/>
            </a:lvl8pPr>
            <a:lvl9pPr marL="128545" indent="-128545">
              <a:spcBef>
                <a:spcPts val="900"/>
              </a:spcBef>
              <a:buFont typeface="Arial" panose="020B0604020202020204" pitchFamily="34" charset="0"/>
              <a:buChar char="•"/>
              <a:defRPr sz="1500"/>
            </a:lvl9pPr>
          </a:lstStyle>
          <a:p>
            <a:pPr lvl="0"/>
            <a:r>
              <a:rPr lang="en-US" smtClean="0"/>
              <a:t>Click to edit Master text styles</a:t>
            </a:r>
          </a:p>
        </p:txBody>
      </p:sp>
      <p:sp>
        <p:nvSpPr>
          <p:cNvPr id="18" name="Text Placeholder 11"/>
          <p:cNvSpPr>
            <a:spLocks noGrp="1"/>
          </p:cNvSpPr>
          <p:nvPr>
            <p:ph type="body" sz="quarter" idx="18"/>
          </p:nvPr>
        </p:nvSpPr>
        <p:spPr>
          <a:xfrm>
            <a:off x="6115452" y="2948940"/>
            <a:ext cx="2629586" cy="1508760"/>
          </a:xfrm>
        </p:spPr>
        <p:txBody>
          <a:bodyPr anchor="ctr">
            <a:noAutofit/>
          </a:bodyPr>
          <a:lstStyle>
            <a:lvl1pPr marL="0" indent="0">
              <a:spcBef>
                <a:spcPts val="900"/>
              </a:spcBef>
              <a:buFont typeface="Arial" panose="020B0604020202020204" pitchFamily="34" charset="0"/>
              <a:buNone/>
              <a:defRPr sz="1800"/>
            </a:lvl1pPr>
            <a:lvl2pPr marL="128545" indent="-128545">
              <a:spcBef>
                <a:spcPts val="900"/>
              </a:spcBef>
              <a:buFont typeface="Arial" panose="020B0604020202020204" pitchFamily="34" charset="0"/>
              <a:buChar char="•"/>
              <a:defRPr sz="1500"/>
            </a:lvl2pPr>
            <a:lvl3pPr marL="128545" indent="-128545">
              <a:spcBef>
                <a:spcPts val="900"/>
              </a:spcBef>
              <a:buFont typeface="Arial" panose="020B0604020202020204" pitchFamily="34" charset="0"/>
              <a:buChar char="•"/>
              <a:defRPr sz="1500"/>
            </a:lvl3pPr>
            <a:lvl4pPr marL="128545" indent="-128545">
              <a:spcBef>
                <a:spcPts val="900"/>
              </a:spcBef>
              <a:buFont typeface="Arial" panose="020B0604020202020204" pitchFamily="34" charset="0"/>
              <a:buChar char="•"/>
              <a:defRPr sz="1500"/>
            </a:lvl4pPr>
            <a:lvl5pPr marL="128545" indent="-128545">
              <a:spcBef>
                <a:spcPts val="900"/>
              </a:spcBef>
              <a:buFont typeface="Arial" panose="020B0604020202020204" pitchFamily="34" charset="0"/>
              <a:buChar char="•"/>
              <a:defRPr sz="1500"/>
            </a:lvl5pPr>
            <a:lvl6pPr marL="128545" indent="-128545">
              <a:spcBef>
                <a:spcPts val="900"/>
              </a:spcBef>
              <a:buFont typeface="Arial" panose="020B0604020202020204" pitchFamily="34" charset="0"/>
              <a:buChar char="•"/>
              <a:defRPr sz="1500"/>
            </a:lvl6pPr>
            <a:lvl7pPr marL="128545" indent="-128545">
              <a:spcBef>
                <a:spcPts val="900"/>
              </a:spcBef>
              <a:buFont typeface="Arial" panose="020B0604020202020204" pitchFamily="34" charset="0"/>
              <a:buChar char="•"/>
              <a:defRPr sz="1500"/>
            </a:lvl7pPr>
            <a:lvl8pPr marL="128545" indent="-128545">
              <a:spcBef>
                <a:spcPts val="900"/>
              </a:spcBef>
              <a:buFont typeface="Arial" panose="020B0604020202020204" pitchFamily="34" charset="0"/>
              <a:buChar char="•"/>
              <a:defRPr sz="1500"/>
            </a:lvl8pPr>
            <a:lvl9pPr marL="128545" indent="-128545">
              <a:spcBef>
                <a:spcPts val="900"/>
              </a:spcBef>
              <a:buFont typeface="Arial" panose="020B0604020202020204" pitchFamily="34" charset="0"/>
              <a:buChar char="•"/>
              <a:defRPr sz="15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22478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3943196" y="1143000"/>
            <a:ext cx="3772883" cy="2057400"/>
          </a:xfrm>
        </p:spPr>
        <p:txBody>
          <a:bodyPr anchor="ctr">
            <a:noAutofit/>
          </a:bodyPr>
          <a:lstStyle>
            <a:lvl1pPr marL="0" indent="0">
              <a:spcBef>
                <a:spcPts val="900"/>
              </a:spcBef>
              <a:buFont typeface="Arial" panose="020B0604020202020204" pitchFamily="34" charset="0"/>
              <a:buNone/>
              <a:defRPr sz="2100"/>
            </a:lvl1pPr>
            <a:lvl2pPr marL="128545" indent="-128545">
              <a:spcBef>
                <a:spcPts val="900"/>
              </a:spcBef>
              <a:buFont typeface="Arial" panose="020B0604020202020204" pitchFamily="34" charset="0"/>
              <a:buChar char="•"/>
              <a:defRPr sz="1500"/>
            </a:lvl2pPr>
            <a:lvl3pPr marL="128545" indent="-128545">
              <a:spcBef>
                <a:spcPts val="900"/>
              </a:spcBef>
              <a:buFont typeface="Arial" panose="020B0604020202020204" pitchFamily="34" charset="0"/>
              <a:buChar char="•"/>
              <a:defRPr sz="1500"/>
            </a:lvl3pPr>
            <a:lvl4pPr marL="128545" indent="-128545">
              <a:spcBef>
                <a:spcPts val="900"/>
              </a:spcBef>
              <a:buFont typeface="Arial" panose="020B0604020202020204" pitchFamily="34" charset="0"/>
              <a:buChar char="•"/>
              <a:defRPr sz="1500"/>
            </a:lvl4pPr>
            <a:lvl5pPr marL="128545" indent="-128545">
              <a:spcBef>
                <a:spcPts val="900"/>
              </a:spcBef>
              <a:buFont typeface="Arial" panose="020B0604020202020204" pitchFamily="34" charset="0"/>
              <a:buChar char="•"/>
              <a:defRPr sz="1500"/>
            </a:lvl5pPr>
            <a:lvl6pPr marL="128545" indent="-128545">
              <a:spcBef>
                <a:spcPts val="900"/>
              </a:spcBef>
              <a:buFont typeface="Arial" panose="020B0604020202020204" pitchFamily="34" charset="0"/>
              <a:buChar char="•"/>
              <a:defRPr sz="1500"/>
            </a:lvl6pPr>
            <a:lvl7pPr marL="128545" indent="-128545">
              <a:spcBef>
                <a:spcPts val="900"/>
              </a:spcBef>
              <a:buFont typeface="Arial" panose="020B0604020202020204" pitchFamily="34" charset="0"/>
              <a:buChar char="•"/>
              <a:defRPr sz="1500"/>
            </a:lvl7pPr>
            <a:lvl8pPr marL="128545" indent="-128545">
              <a:spcBef>
                <a:spcPts val="900"/>
              </a:spcBef>
              <a:buFont typeface="Arial" panose="020B0604020202020204" pitchFamily="34" charset="0"/>
              <a:buChar char="•"/>
              <a:defRPr sz="1500"/>
            </a:lvl8pPr>
            <a:lvl9pPr marL="128545" indent="-128545">
              <a:spcBef>
                <a:spcPts val="900"/>
              </a:spcBef>
              <a:buFont typeface="Arial" panose="020B0604020202020204" pitchFamily="34" charset="0"/>
              <a:buChar char="•"/>
              <a:defRPr sz="1500"/>
            </a:lvl9pPr>
          </a:lstStyle>
          <a:p>
            <a:pPr lvl="0"/>
            <a:r>
              <a:rPr lang="en-US" smtClean="0"/>
              <a:t>Click to edit Master text styles</a:t>
            </a:r>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A8A3CED5-6656-4A7A-BB77-071ABD96C5A2}"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2" name="Title 1"/>
          <p:cNvSpPr>
            <a:spLocks noGrp="1"/>
          </p:cNvSpPr>
          <p:nvPr>
            <p:ph type="title" hasCustomPrompt="1"/>
          </p:nvPr>
        </p:nvSpPr>
        <p:spPr>
          <a:xfrm>
            <a:off x="570468" y="1143000"/>
            <a:ext cx="3058321" cy="2057400"/>
          </a:xfrm>
        </p:spPr>
        <p:txBody>
          <a:bodyPr anchor="ctr"/>
          <a:lstStyle>
            <a:lvl1pPr algn="r">
              <a:defRPr sz="12500" b="1">
                <a:solidFill>
                  <a:schemeClr val="accent5"/>
                </a:solidFill>
              </a:defRPr>
            </a:lvl1pPr>
          </a:lstStyle>
          <a:p>
            <a:r>
              <a:rPr lang="en-US" dirty="0" smtClean="0"/>
              <a:t>XX</a:t>
            </a:r>
            <a:endParaRPr lang="en-US" dirty="0"/>
          </a:p>
        </p:txBody>
      </p:sp>
    </p:spTree>
    <p:extLst>
      <p:ext uri="{BB962C8B-B14F-4D97-AF65-F5344CB8AC3E}">
        <p14:creationId xmlns:p14="http://schemas.microsoft.com/office/powerpoint/2010/main" val="2597062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398963" y="1143000"/>
            <a:ext cx="4060994" cy="571500"/>
          </a:xfrm>
        </p:spPr>
        <p:txBody>
          <a:bodyPr anchor="ctr">
            <a:noAutofit/>
          </a:bodyPr>
          <a:lstStyle>
            <a:lvl1pPr marL="0" indent="0">
              <a:spcBef>
                <a:spcPts val="0"/>
              </a:spcBef>
              <a:buNone/>
              <a:defRPr sz="2100" b="1"/>
            </a:lvl1pPr>
            <a:lvl2pPr marL="342796" indent="0">
              <a:buNone/>
              <a:defRPr sz="1500" b="1"/>
            </a:lvl2pPr>
            <a:lvl3pPr marL="685606" indent="0">
              <a:buNone/>
              <a:defRPr sz="1400" b="1"/>
            </a:lvl3pPr>
            <a:lvl4pPr marL="1028407" indent="0">
              <a:buNone/>
              <a:defRPr sz="1200" b="1"/>
            </a:lvl4pPr>
            <a:lvl5pPr marL="1371213" indent="0">
              <a:buNone/>
              <a:defRPr sz="1200" b="1"/>
            </a:lvl5pPr>
            <a:lvl6pPr marL="1714009" indent="0">
              <a:buNone/>
              <a:defRPr sz="1200" b="1"/>
            </a:lvl6pPr>
            <a:lvl7pPr marL="2056817" indent="0">
              <a:buNone/>
              <a:defRPr sz="1200" b="1"/>
            </a:lvl7pPr>
            <a:lvl8pPr marL="2399620" indent="0">
              <a:buNone/>
              <a:defRPr sz="1200" b="1"/>
            </a:lvl8pPr>
            <a:lvl9pPr marL="274242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98963" y="1771650"/>
            <a:ext cx="4060994" cy="2686050"/>
          </a:xfrm>
        </p:spPr>
        <p:txBody>
          <a:bodyPr>
            <a:norm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4684043" y="1143000"/>
            <a:ext cx="4060994" cy="571500"/>
          </a:xfrm>
        </p:spPr>
        <p:txBody>
          <a:bodyPr anchor="ctr">
            <a:noAutofit/>
          </a:bodyPr>
          <a:lstStyle>
            <a:lvl1pPr marL="0" indent="0">
              <a:spcBef>
                <a:spcPts val="0"/>
              </a:spcBef>
              <a:buNone/>
              <a:defRPr sz="2100" b="1"/>
            </a:lvl1pPr>
            <a:lvl2pPr marL="342796" indent="0">
              <a:buNone/>
              <a:defRPr sz="1500" b="1"/>
            </a:lvl2pPr>
            <a:lvl3pPr marL="685606" indent="0">
              <a:buNone/>
              <a:defRPr sz="1400" b="1"/>
            </a:lvl3pPr>
            <a:lvl4pPr marL="1028407" indent="0">
              <a:buNone/>
              <a:defRPr sz="1200" b="1"/>
            </a:lvl4pPr>
            <a:lvl5pPr marL="1371213" indent="0">
              <a:buNone/>
              <a:defRPr sz="1200" b="1"/>
            </a:lvl5pPr>
            <a:lvl6pPr marL="1714009" indent="0">
              <a:buNone/>
              <a:defRPr sz="1200" b="1"/>
            </a:lvl6pPr>
            <a:lvl7pPr marL="2056817" indent="0">
              <a:buNone/>
              <a:defRPr sz="1200" b="1"/>
            </a:lvl7pPr>
            <a:lvl8pPr marL="2399620" indent="0">
              <a:buNone/>
              <a:defRPr sz="1200" b="1"/>
            </a:lvl8pPr>
            <a:lvl9pPr marL="2742426"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84043" y="1771650"/>
            <a:ext cx="4060994" cy="2686050"/>
          </a:xfrm>
        </p:spPr>
        <p:txBody>
          <a:bodyPr>
            <a:norm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a:xfrm>
            <a:off x="3423302" y="4917186"/>
            <a:ext cx="920038" cy="137160"/>
          </a:xfrm>
          <a:prstGeom prst="rect">
            <a:avLst/>
          </a:prstGeom>
        </p:spPr>
        <p:txBody>
          <a:bodyPr/>
          <a:lstStyle/>
          <a:p>
            <a:fld id="{35287FB7-DD26-4AD5-8D24-298016D86790}"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8" name="Footer Placeholder 7"/>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9" name="Slide Number Placeholder 8"/>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63235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3423302" y="4917186"/>
            <a:ext cx="920038" cy="137160"/>
          </a:xfrm>
          <a:prstGeom prst="rect">
            <a:avLst/>
          </a:prstGeom>
        </p:spPr>
        <p:txBody>
          <a:bodyPr/>
          <a:lstStyle/>
          <a:p>
            <a:fld id="{A52D99EC-ABE5-42A5-B15B-B8C044BE7365}"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4" name="Footer Placeholder 3"/>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5887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95282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423302" y="4917186"/>
            <a:ext cx="920038" cy="137160"/>
          </a:xfrm>
          <a:prstGeom prst="rect">
            <a:avLst/>
          </a:prstGeom>
        </p:spPr>
        <p:txBody>
          <a:bodyPr/>
          <a:lstStyle/>
          <a:p>
            <a:fld id="{5053D265-744D-4F8C-A86B-A5B53F14B0D6}"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3" name="Footer Placeholder 2"/>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05537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98851" y="1143000"/>
            <a:ext cx="5545106" cy="3314700"/>
          </a:xfrm>
        </p:spPr>
        <p:txBody>
          <a:bodyPr>
            <a:norm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6115452" y="1143001"/>
            <a:ext cx="2629586" cy="3314700"/>
          </a:xfrm>
        </p:spPr>
        <p:txBody>
          <a:bodyPr>
            <a:noAutofit/>
          </a:bodyPr>
          <a:lstStyle>
            <a:lvl1pPr marL="0" indent="0">
              <a:buNone/>
              <a:defRPr sz="1500"/>
            </a:lvl1pPr>
            <a:lvl2pPr marL="342796" indent="0">
              <a:buNone/>
              <a:defRPr sz="900"/>
            </a:lvl2pPr>
            <a:lvl3pPr marL="685606" indent="0">
              <a:buNone/>
              <a:defRPr sz="800"/>
            </a:lvl3pPr>
            <a:lvl4pPr marL="1028407" indent="0">
              <a:buNone/>
              <a:defRPr sz="700"/>
            </a:lvl4pPr>
            <a:lvl5pPr marL="1371213" indent="0">
              <a:buNone/>
              <a:defRPr sz="700"/>
            </a:lvl5pPr>
            <a:lvl6pPr marL="1714009" indent="0">
              <a:buNone/>
              <a:defRPr sz="700"/>
            </a:lvl6pPr>
            <a:lvl7pPr marL="2056817" indent="0">
              <a:buNone/>
              <a:defRPr sz="700"/>
            </a:lvl7pPr>
            <a:lvl8pPr marL="2399620" indent="0">
              <a:buNone/>
              <a:defRPr sz="700"/>
            </a:lvl8pPr>
            <a:lvl9pPr marL="2742426" indent="0">
              <a:buNone/>
              <a:defRPr sz="700"/>
            </a:lvl9pPr>
          </a:lstStyle>
          <a:p>
            <a:pPr lvl="0"/>
            <a:r>
              <a:rPr lang="en-US" smtClean="0"/>
              <a:t>Click to edit Master text styles</a:t>
            </a:r>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D22C216A-5BF3-4B4A-AA09-367DB23952FA}"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0545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398469" y="1485900"/>
            <a:ext cx="8347065" cy="2971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a:xfrm>
            <a:off x="3423302" y="4917186"/>
            <a:ext cx="920038" cy="137160"/>
          </a:xfrm>
          <a:prstGeom prst="rect">
            <a:avLst/>
          </a:prstGeom>
        </p:spPr>
        <p:txBody>
          <a:bodyPr/>
          <a:lstStyle/>
          <a:p>
            <a:fld id="{E248A2DF-98E5-4437-B842-E0DCD9A6A408}"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7" name="Text Placeholder 12"/>
          <p:cNvSpPr>
            <a:spLocks noGrp="1"/>
          </p:cNvSpPr>
          <p:nvPr>
            <p:ph type="body" sz="quarter" idx="13" hasCustomPrompt="1"/>
          </p:nvPr>
        </p:nvSpPr>
        <p:spPr>
          <a:xfrm>
            <a:off x="398974" y="1030306"/>
            <a:ext cx="8346073"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Tree>
    <p:extLst>
      <p:ext uri="{BB962C8B-B14F-4D97-AF65-F5344CB8AC3E}">
        <p14:creationId xmlns:p14="http://schemas.microsoft.com/office/powerpoint/2010/main" val="36246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398964" y="1143000"/>
            <a:ext cx="4573190" cy="3312544"/>
          </a:xfrm>
          <a:solidFill>
            <a:schemeClr val="bg2"/>
          </a:solidFill>
        </p:spPr>
        <p:txBody>
          <a:bodyPr tIns="137118">
            <a:normAutofit/>
          </a:bodyPr>
          <a:lstStyle>
            <a:lvl1pPr marL="0" indent="0" algn="ctr">
              <a:buNone/>
              <a:defRPr sz="18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257989" y="1143000"/>
            <a:ext cx="3487059" cy="3314700"/>
          </a:xfrm>
        </p:spPr>
        <p:txBody>
          <a:bodyPr>
            <a:noAutofit/>
          </a:bodyPr>
          <a:lstStyle>
            <a:lvl1pPr marL="0" indent="0">
              <a:buNone/>
              <a:defRPr sz="1500"/>
            </a:lvl1pPr>
            <a:lvl2pPr marL="342796" indent="0">
              <a:buNone/>
              <a:defRPr sz="900"/>
            </a:lvl2pPr>
            <a:lvl3pPr marL="685606" indent="0">
              <a:buNone/>
              <a:defRPr sz="800"/>
            </a:lvl3pPr>
            <a:lvl4pPr marL="1028407" indent="0">
              <a:buNone/>
              <a:defRPr sz="700"/>
            </a:lvl4pPr>
            <a:lvl5pPr marL="1371213" indent="0">
              <a:buNone/>
              <a:defRPr sz="700"/>
            </a:lvl5pPr>
            <a:lvl6pPr marL="1714009" indent="0">
              <a:buNone/>
              <a:defRPr sz="700"/>
            </a:lvl6pPr>
            <a:lvl7pPr marL="2056817" indent="0">
              <a:buNone/>
              <a:defRPr sz="700"/>
            </a:lvl7pPr>
            <a:lvl8pPr marL="2399620" indent="0">
              <a:buNone/>
              <a:defRPr sz="700"/>
            </a:lvl8pPr>
            <a:lvl9pPr marL="2742426" indent="0">
              <a:buNone/>
              <a:defRPr sz="700"/>
            </a:lvl9pPr>
          </a:lstStyle>
          <a:p>
            <a:pPr lvl="0"/>
            <a:r>
              <a:rPr lang="en-US" smtClean="0"/>
              <a:t>Click to edit Master text styles</a:t>
            </a:r>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4A3E2FA5-E451-48BD-84C5-AAF06D19CB12}"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9200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398963" y="1143000"/>
            <a:ext cx="4060994" cy="2606040"/>
          </a:xfrm>
          <a:solidFill>
            <a:schemeClr val="bg2"/>
          </a:solidFill>
        </p:spPr>
        <p:txBody>
          <a:bodyPr tIns="137118">
            <a:normAutofit/>
          </a:bodyPr>
          <a:lstStyle>
            <a:lvl1pPr marL="0" indent="0" algn="ctr">
              <a:buNone/>
              <a:defRPr sz="18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398964" y="3829050"/>
            <a:ext cx="4058707" cy="628650"/>
          </a:xfrm>
        </p:spPr>
        <p:txBody>
          <a:bodyPr>
            <a:noAutofit/>
          </a:bodyPr>
          <a:lstStyle>
            <a:lvl1pPr marL="0" indent="0">
              <a:buNone/>
              <a:defRPr sz="1400"/>
            </a:lvl1pPr>
            <a:lvl2pPr marL="342796" indent="0">
              <a:buNone/>
              <a:defRPr sz="900"/>
            </a:lvl2pPr>
            <a:lvl3pPr marL="685606" indent="0">
              <a:buNone/>
              <a:defRPr sz="800"/>
            </a:lvl3pPr>
            <a:lvl4pPr marL="1028407" indent="0">
              <a:buNone/>
              <a:defRPr sz="700"/>
            </a:lvl4pPr>
            <a:lvl5pPr marL="1371213" indent="0">
              <a:buNone/>
              <a:defRPr sz="700"/>
            </a:lvl5pPr>
            <a:lvl6pPr marL="1714009" indent="0">
              <a:buNone/>
              <a:defRPr sz="700"/>
            </a:lvl6pPr>
            <a:lvl7pPr marL="2056817" indent="0">
              <a:buNone/>
              <a:defRPr sz="700"/>
            </a:lvl7pPr>
            <a:lvl8pPr marL="2399620" indent="0">
              <a:buNone/>
              <a:defRPr sz="700"/>
            </a:lvl8pPr>
            <a:lvl9pPr marL="2742426" indent="0">
              <a:buNone/>
              <a:defRPr sz="700"/>
            </a:lvl9pPr>
          </a:lstStyle>
          <a:p>
            <a:pPr lvl="0"/>
            <a:r>
              <a:rPr lang="en-US" smtClean="0"/>
              <a:t>Click to edit Master text styles</a:t>
            </a:r>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34B64933-8490-48F1-856F-778E124FF883}"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9" name="Picture Placeholder 2"/>
          <p:cNvSpPr>
            <a:spLocks noGrp="1"/>
          </p:cNvSpPr>
          <p:nvPr>
            <p:ph type="pic" idx="13"/>
          </p:nvPr>
        </p:nvSpPr>
        <p:spPr bwMode="gray">
          <a:xfrm>
            <a:off x="4686329" y="1143000"/>
            <a:ext cx="4060994" cy="2606040"/>
          </a:xfrm>
          <a:solidFill>
            <a:schemeClr val="bg2"/>
          </a:solidFill>
        </p:spPr>
        <p:txBody>
          <a:bodyPr tIns="137118">
            <a:normAutofit/>
          </a:bodyPr>
          <a:lstStyle>
            <a:lvl1pPr marL="0" indent="0" algn="ctr">
              <a:buNone/>
              <a:defRPr sz="18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4686329" y="3829050"/>
            <a:ext cx="4058707" cy="628650"/>
          </a:xfrm>
        </p:spPr>
        <p:txBody>
          <a:bodyPr>
            <a:noAutofit/>
          </a:bodyPr>
          <a:lstStyle>
            <a:lvl1pPr marL="0" indent="0">
              <a:buNone/>
              <a:defRPr sz="1400"/>
            </a:lvl1pPr>
            <a:lvl2pPr marL="342796" indent="0">
              <a:buNone/>
              <a:defRPr sz="900"/>
            </a:lvl2pPr>
            <a:lvl3pPr marL="685606" indent="0">
              <a:buNone/>
              <a:defRPr sz="800"/>
            </a:lvl3pPr>
            <a:lvl4pPr marL="1028407" indent="0">
              <a:buNone/>
              <a:defRPr sz="700"/>
            </a:lvl4pPr>
            <a:lvl5pPr marL="1371213" indent="0">
              <a:buNone/>
              <a:defRPr sz="700"/>
            </a:lvl5pPr>
            <a:lvl6pPr marL="1714009" indent="0">
              <a:buNone/>
              <a:defRPr sz="700"/>
            </a:lvl6pPr>
            <a:lvl7pPr marL="2056817" indent="0">
              <a:buNone/>
              <a:defRPr sz="700"/>
            </a:lvl7pPr>
            <a:lvl8pPr marL="2399620" indent="0">
              <a:buNone/>
              <a:defRPr sz="700"/>
            </a:lvl8pPr>
            <a:lvl9pPr marL="2742426" indent="0">
              <a:buNone/>
              <a:defRPr sz="7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44497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3142877"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6001122"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398964" y="1143000"/>
            <a:ext cx="2606719" cy="2286000"/>
          </a:xfrm>
          <a:solidFill>
            <a:schemeClr val="bg2"/>
          </a:solidFill>
        </p:spPr>
        <p:txBody>
          <a:bodyPr tIns="137118">
            <a:normAutofit/>
          </a:bodyPr>
          <a:lstStyle>
            <a:lvl1pPr marL="0" indent="0" algn="ctr">
              <a:buNone/>
              <a:defRPr sz="18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398964" y="3526049"/>
            <a:ext cx="2606719" cy="931653"/>
          </a:xfrm>
        </p:spPr>
        <p:txBody>
          <a:bodyPr>
            <a:noAutofit/>
          </a:bodyPr>
          <a:lstStyle>
            <a:lvl1pPr marL="0" indent="0">
              <a:buNone/>
              <a:defRPr sz="1400"/>
            </a:lvl1pPr>
            <a:lvl2pPr marL="342796" indent="0">
              <a:buNone/>
              <a:defRPr sz="900"/>
            </a:lvl2pPr>
            <a:lvl3pPr marL="685606" indent="0">
              <a:buNone/>
              <a:defRPr sz="800"/>
            </a:lvl3pPr>
            <a:lvl4pPr marL="1028407" indent="0">
              <a:buNone/>
              <a:defRPr sz="700"/>
            </a:lvl4pPr>
            <a:lvl5pPr marL="1371213" indent="0">
              <a:buNone/>
              <a:defRPr sz="700"/>
            </a:lvl5pPr>
            <a:lvl6pPr marL="1714009" indent="0">
              <a:buNone/>
              <a:defRPr sz="700"/>
            </a:lvl6pPr>
            <a:lvl7pPr marL="2056817" indent="0">
              <a:buNone/>
              <a:defRPr sz="700"/>
            </a:lvl7pPr>
            <a:lvl8pPr marL="2399620" indent="0">
              <a:buNone/>
              <a:defRPr sz="700"/>
            </a:lvl8pPr>
            <a:lvl9pPr marL="2742426" indent="0">
              <a:buNone/>
              <a:defRPr sz="700"/>
            </a:lvl9pPr>
          </a:lstStyle>
          <a:p>
            <a:pPr lvl="0"/>
            <a:r>
              <a:rPr lang="en-US" smtClean="0"/>
              <a:t>Click to edit Master text styles</a:t>
            </a:r>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FE6F5346-BDDE-46E4-B222-C487F9E706DD}"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9" name="Picture Placeholder 2"/>
          <p:cNvSpPr>
            <a:spLocks noGrp="1"/>
          </p:cNvSpPr>
          <p:nvPr>
            <p:ph type="pic" idx="13"/>
          </p:nvPr>
        </p:nvSpPr>
        <p:spPr bwMode="gray">
          <a:xfrm>
            <a:off x="3268642" y="1143000"/>
            <a:ext cx="2606719" cy="2286000"/>
          </a:xfrm>
          <a:solidFill>
            <a:schemeClr val="bg2"/>
          </a:solidFill>
        </p:spPr>
        <p:txBody>
          <a:bodyPr tIns="137118">
            <a:normAutofit/>
          </a:bodyPr>
          <a:lstStyle>
            <a:lvl1pPr marL="0" indent="0" algn="ctr">
              <a:buNone/>
              <a:defRPr sz="18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3268642" y="3526049"/>
            <a:ext cx="2606719" cy="931653"/>
          </a:xfrm>
        </p:spPr>
        <p:txBody>
          <a:bodyPr>
            <a:noAutofit/>
          </a:bodyPr>
          <a:lstStyle>
            <a:lvl1pPr marL="0" indent="0">
              <a:buNone/>
              <a:defRPr sz="1400"/>
            </a:lvl1pPr>
            <a:lvl2pPr marL="342796" indent="0">
              <a:buNone/>
              <a:defRPr sz="900"/>
            </a:lvl2pPr>
            <a:lvl3pPr marL="685606" indent="0">
              <a:buNone/>
              <a:defRPr sz="800"/>
            </a:lvl3pPr>
            <a:lvl4pPr marL="1028407" indent="0">
              <a:buNone/>
              <a:defRPr sz="700"/>
            </a:lvl4pPr>
            <a:lvl5pPr marL="1371213" indent="0">
              <a:buNone/>
              <a:defRPr sz="700"/>
            </a:lvl5pPr>
            <a:lvl6pPr marL="1714009" indent="0">
              <a:buNone/>
              <a:defRPr sz="700"/>
            </a:lvl6pPr>
            <a:lvl7pPr marL="2056817" indent="0">
              <a:buNone/>
              <a:defRPr sz="700"/>
            </a:lvl7pPr>
            <a:lvl8pPr marL="2399620" indent="0">
              <a:buNone/>
              <a:defRPr sz="700"/>
            </a:lvl8pPr>
            <a:lvl9pPr marL="2742426" indent="0">
              <a:buNone/>
              <a:defRPr sz="700"/>
            </a:lvl9pPr>
          </a:lstStyle>
          <a:p>
            <a:pPr lvl="0"/>
            <a:r>
              <a:rPr lang="en-US" smtClean="0"/>
              <a:t>Click to edit Master text styles</a:t>
            </a:r>
          </a:p>
        </p:txBody>
      </p:sp>
      <p:sp>
        <p:nvSpPr>
          <p:cNvPr id="13" name="Picture Placeholder 2"/>
          <p:cNvSpPr>
            <a:spLocks noGrp="1"/>
          </p:cNvSpPr>
          <p:nvPr>
            <p:ph type="pic" idx="15"/>
          </p:nvPr>
        </p:nvSpPr>
        <p:spPr bwMode="gray">
          <a:xfrm>
            <a:off x="6138317" y="1143000"/>
            <a:ext cx="2606719" cy="2286000"/>
          </a:xfrm>
          <a:solidFill>
            <a:schemeClr val="bg2"/>
          </a:solidFill>
        </p:spPr>
        <p:txBody>
          <a:bodyPr tIns="137118">
            <a:normAutofit/>
          </a:bodyPr>
          <a:lstStyle>
            <a:lvl1pPr marL="0" indent="0" algn="ctr">
              <a:buNone/>
              <a:defRPr sz="18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sp>
        <p:nvSpPr>
          <p:cNvPr id="14" name="Text Placeholder 3"/>
          <p:cNvSpPr>
            <a:spLocks noGrp="1"/>
          </p:cNvSpPr>
          <p:nvPr>
            <p:ph type="body" sz="half" idx="16"/>
          </p:nvPr>
        </p:nvSpPr>
        <p:spPr>
          <a:xfrm>
            <a:off x="6138317" y="3526049"/>
            <a:ext cx="2606719" cy="931653"/>
          </a:xfrm>
        </p:spPr>
        <p:txBody>
          <a:bodyPr>
            <a:noAutofit/>
          </a:bodyPr>
          <a:lstStyle>
            <a:lvl1pPr marL="0" indent="0">
              <a:buNone/>
              <a:defRPr sz="1400"/>
            </a:lvl1pPr>
            <a:lvl2pPr marL="342796" indent="0">
              <a:buNone/>
              <a:defRPr sz="900"/>
            </a:lvl2pPr>
            <a:lvl3pPr marL="685606" indent="0">
              <a:buNone/>
              <a:defRPr sz="800"/>
            </a:lvl3pPr>
            <a:lvl4pPr marL="1028407" indent="0">
              <a:buNone/>
              <a:defRPr sz="700"/>
            </a:lvl4pPr>
            <a:lvl5pPr marL="1371213" indent="0">
              <a:buNone/>
              <a:defRPr sz="700"/>
            </a:lvl5pPr>
            <a:lvl6pPr marL="1714009" indent="0">
              <a:buNone/>
              <a:defRPr sz="700"/>
            </a:lvl6pPr>
            <a:lvl7pPr marL="2056817" indent="0">
              <a:buNone/>
              <a:defRPr sz="700"/>
            </a:lvl7pPr>
            <a:lvl8pPr marL="2399620" indent="0">
              <a:buNone/>
              <a:defRPr sz="700"/>
            </a:lvl8pPr>
            <a:lvl9pPr marL="2742426" indent="0">
              <a:buNone/>
              <a:defRPr sz="7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90965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martphone and Tablet: Horizontal">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8313" y="1142130"/>
            <a:ext cx="4872793" cy="3425567"/>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328217" y="1370896"/>
            <a:ext cx="1381016" cy="2915354"/>
          </a:xfrm>
          <a:prstGeom prst="rect">
            <a:avLst/>
          </a:prstGeom>
        </p:spPr>
      </p:pic>
      <p:sp>
        <p:nvSpPr>
          <p:cNvPr id="3" name="Picture Placeholder 2"/>
          <p:cNvSpPr>
            <a:spLocks noGrp="1"/>
          </p:cNvSpPr>
          <p:nvPr>
            <p:ph type="pic" idx="1"/>
          </p:nvPr>
        </p:nvSpPr>
        <p:spPr bwMode="gray">
          <a:xfrm>
            <a:off x="1417211" y="1773437"/>
            <a:ext cx="1214182" cy="2125263"/>
          </a:xfrm>
          <a:solidFill>
            <a:schemeClr val="bg2"/>
          </a:solidFill>
          <a:ln w="12700">
            <a:solidFill>
              <a:schemeClr val="bg2"/>
            </a:solidFill>
          </a:ln>
        </p:spPr>
        <p:txBody>
          <a:bodyPr tIns="137118">
            <a:normAutofit/>
          </a:bodyPr>
          <a:lstStyle>
            <a:lvl1pPr marL="0" indent="0" algn="ctr">
              <a:buNone/>
              <a:defRPr sz="15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6A15AD86-CD0E-461B-AA18-D070A5CB2CAA}"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9" name="Picture Placeholder 2"/>
          <p:cNvSpPr>
            <a:spLocks noGrp="1"/>
          </p:cNvSpPr>
          <p:nvPr>
            <p:ph type="pic" idx="13"/>
          </p:nvPr>
        </p:nvSpPr>
        <p:spPr bwMode="gray">
          <a:xfrm>
            <a:off x="3400119" y="1387673"/>
            <a:ext cx="3936041" cy="2977158"/>
          </a:xfrm>
          <a:solidFill>
            <a:schemeClr val="bg2"/>
          </a:solidFill>
          <a:ln w="12700">
            <a:solidFill>
              <a:schemeClr val="bg2"/>
            </a:solidFill>
          </a:ln>
        </p:spPr>
        <p:txBody>
          <a:bodyPr tIns="137118">
            <a:normAutofit/>
          </a:bodyPr>
          <a:lstStyle>
            <a:lvl1pPr marL="0" indent="0" algn="ctr">
              <a:buNone/>
              <a:defRPr sz="15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28173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4313003" y="834729"/>
            <a:ext cx="4505285" cy="3426460"/>
          </a:xfrm>
          <a:prstGeom prst="rect">
            <a:avLst/>
          </a:prstGeom>
        </p:spPr>
      </p:pic>
      <p:sp>
        <p:nvSpPr>
          <p:cNvPr id="2" name="Title 1"/>
          <p:cNvSpPr>
            <a:spLocks noGrp="1"/>
          </p:cNvSpPr>
          <p:nvPr>
            <p:ph type="title"/>
          </p:nvPr>
        </p:nvSpPr>
        <p:spPr>
          <a:xfrm>
            <a:off x="398964" y="304800"/>
            <a:ext cx="4173037" cy="666750"/>
          </a:xfrm>
        </p:spPr>
        <p:txBody>
          <a:bodyPr anchor="b"/>
          <a:lstStyle>
            <a:lvl1pPr algn="l">
              <a:defRPr sz="2700" b="0"/>
            </a:lvl1pPr>
          </a:lstStyle>
          <a:p>
            <a:r>
              <a:rPr lang="en-US" smtClean="0"/>
              <a:t>Click to edit Master title style</a:t>
            </a:r>
            <a:endParaRPr dirty="0"/>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6A15AD86-CD0E-461B-AA18-D070A5CB2CAA}"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9" name="Picture Placeholder 2"/>
          <p:cNvSpPr>
            <a:spLocks noGrp="1"/>
          </p:cNvSpPr>
          <p:nvPr>
            <p:ph type="pic" idx="13"/>
          </p:nvPr>
        </p:nvSpPr>
        <p:spPr bwMode="gray">
          <a:xfrm>
            <a:off x="5062083" y="759859"/>
            <a:ext cx="2972377" cy="3939261"/>
          </a:xfrm>
          <a:solidFill>
            <a:schemeClr val="bg2"/>
          </a:solidFill>
          <a:ln w="12700">
            <a:solidFill>
              <a:schemeClr val="bg2"/>
            </a:solidFill>
          </a:ln>
        </p:spPr>
        <p:txBody>
          <a:bodyPr tIns="137118">
            <a:normAutofit/>
          </a:bodyPr>
          <a:lstStyle>
            <a:lvl1pPr marL="0" indent="0" algn="ctr">
              <a:buNone/>
              <a:defRPr sz="15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971383" y="1428751"/>
            <a:ext cx="1381016" cy="2915354"/>
          </a:xfrm>
          <a:prstGeom prst="rect">
            <a:avLst/>
          </a:prstGeom>
        </p:spPr>
      </p:pic>
      <p:sp>
        <p:nvSpPr>
          <p:cNvPr id="14" name="Picture Placeholder 2"/>
          <p:cNvSpPr>
            <a:spLocks noGrp="1"/>
          </p:cNvSpPr>
          <p:nvPr>
            <p:ph type="pic" idx="1"/>
          </p:nvPr>
        </p:nvSpPr>
        <p:spPr bwMode="gray">
          <a:xfrm>
            <a:off x="3060379" y="1836648"/>
            <a:ext cx="1214182" cy="2125980"/>
          </a:xfrm>
          <a:solidFill>
            <a:schemeClr val="bg2"/>
          </a:solidFill>
          <a:ln w="12700">
            <a:solidFill>
              <a:schemeClr val="bg2"/>
            </a:solidFill>
          </a:ln>
        </p:spPr>
        <p:txBody>
          <a:bodyPr tIns="137118">
            <a:normAutofit/>
          </a:bodyPr>
          <a:lstStyle>
            <a:lvl1pPr marL="0" indent="0" algn="ctr">
              <a:buNone/>
              <a:defRPr sz="15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spTree>
    <p:extLst>
      <p:ext uri="{BB962C8B-B14F-4D97-AF65-F5344CB8AC3E}">
        <p14:creationId xmlns:p14="http://schemas.microsoft.com/office/powerpoint/2010/main" val="183533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0" y="0"/>
            <a:ext cx="9144000" cy="51435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rtlCol="0" anchor="ctr"/>
          <a:lstStyle/>
          <a:p>
            <a:pPr algn="ctr" defTabSz="685606"/>
            <a:endParaRPr sz="1400" dirty="0">
              <a:solidFill>
                <a:srgbClr val="FFFFFF"/>
              </a:solidFill>
            </a:endParaRPr>
          </a:p>
        </p:txBody>
      </p:sp>
      <p:grpSp>
        <p:nvGrpSpPr>
          <p:cNvPr id="2" name="Group 1"/>
          <p:cNvGrpSpPr/>
          <p:nvPr/>
        </p:nvGrpSpPr>
        <p:grpSpPr>
          <a:xfrm>
            <a:off x="-214" y="0"/>
            <a:ext cx="9144431" cy="51435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grpSp>
      <p:sp>
        <p:nvSpPr>
          <p:cNvPr id="14" name="TextBox 13"/>
          <p:cNvSpPr txBox="1"/>
          <p:nvPr/>
        </p:nvSpPr>
        <p:spPr>
          <a:xfrm>
            <a:off x="4493409" y="4917186"/>
            <a:ext cx="2091283" cy="137160"/>
          </a:xfrm>
          <a:prstGeom prst="rect">
            <a:avLst/>
          </a:prstGeom>
          <a:noFill/>
        </p:spPr>
        <p:txBody>
          <a:bodyPr wrap="none" lIns="0" tIns="0" rIns="0" bIns="0" rtlCol="0" anchor="ctr" anchorCtr="0">
            <a:noAutofit/>
          </a:bodyPr>
          <a:lstStyle/>
          <a:p>
            <a:pPr defTabSz="685606"/>
            <a:r>
              <a:rPr sz="600" dirty="0">
                <a:solidFill>
                  <a:srgbClr val="5F5F5F">
                    <a:lumMod val="60000"/>
                    <a:lumOff val="40000"/>
                  </a:srgbClr>
                </a:solidFill>
              </a:rPr>
              <a:t>Copyright © 2014 Oracle and/or its affiliates. All rights reserved.  |</a:t>
            </a:r>
          </a:p>
        </p:txBody>
      </p:sp>
      <p:sp>
        <p:nvSpPr>
          <p:cNvPr id="5" name="Date Placeholder 4"/>
          <p:cNvSpPr>
            <a:spLocks noGrp="1"/>
          </p:cNvSpPr>
          <p:nvPr>
            <p:ph type="dt" sz="half" idx="10"/>
          </p:nvPr>
        </p:nvSpPr>
        <p:spPr>
          <a:xfrm>
            <a:off x="3423302" y="4917186"/>
            <a:ext cx="920038" cy="137160"/>
          </a:xfrm>
          <a:prstGeom prst="rect">
            <a:avLst/>
          </a:prstGeom>
        </p:spPr>
        <p:txBody>
          <a:bodyPr/>
          <a:lstStyle>
            <a:lvl1pPr>
              <a:defRPr>
                <a:solidFill>
                  <a:schemeClr val="bg1">
                    <a:lumMod val="60000"/>
                    <a:lumOff val="40000"/>
                  </a:schemeClr>
                </a:solidFill>
              </a:defRPr>
            </a:lvl1pPr>
          </a:lstStyle>
          <a:p>
            <a:fld id="{43D5EDE7-61B4-4C98-ADE6-D86346041BA3}"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lvl1pPr>
              <a:defRPr>
                <a:solidFill>
                  <a:schemeClr val="bg1">
                    <a:lumMod val="60000"/>
                    <a:lumOff val="40000"/>
                  </a:schemeClr>
                </a:solidFill>
              </a:defRPr>
            </a:lvl1p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22" name="Text Placeholder 12"/>
          <p:cNvSpPr>
            <a:spLocks noGrp="1"/>
          </p:cNvSpPr>
          <p:nvPr>
            <p:ph type="body" sz="quarter" idx="13" hasCustomPrompt="1"/>
          </p:nvPr>
        </p:nvSpPr>
        <p:spPr>
          <a:xfrm>
            <a:off x="570458" y="2000249"/>
            <a:ext cx="3429893" cy="1470661"/>
          </a:xfrm>
        </p:spPr>
        <p:txBody>
          <a:bodyPr>
            <a:noAutofit/>
          </a:bodyPr>
          <a:lstStyle>
            <a:lvl1pPr marL="1191" indent="0">
              <a:spcBef>
                <a:spcPts val="0"/>
              </a:spcBef>
              <a:buFontTx/>
              <a:buNone/>
              <a:defRPr sz="21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text</a:t>
            </a:r>
          </a:p>
        </p:txBody>
      </p:sp>
      <p:sp>
        <p:nvSpPr>
          <p:cNvPr id="3" name="Title 2"/>
          <p:cNvSpPr>
            <a:spLocks noGrp="1"/>
          </p:cNvSpPr>
          <p:nvPr>
            <p:ph type="title" hasCustomPrompt="1"/>
          </p:nvPr>
        </p:nvSpPr>
        <p:spPr>
          <a:xfrm>
            <a:off x="570458" y="457202"/>
            <a:ext cx="3429893" cy="1533525"/>
          </a:xfrm>
        </p:spPr>
        <p:txBody>
          <a:bodyPr/>
          <a:lstStyle>
            <a:lvl1pPr>
              <a:defRPr sz="10400" b="1"/>
            </a:lvl1pPr>
          </a:lstStyle>
          <a:p>
            <a:r>
              <a:rPr lang="en-US" dirty="0" smtClean="0"/>
              <a:t>XX</a:t>
            </a:r>
            <a:endParaRPr lang="en-US" dirty="0"/>
          </a:p>
        </p:txBody>
      </p:sp>
    </p:spTree>
    <p:extLst>
      <p:ext uri="{BB962C8B-B14F-4D97-AF65-F5344CB8AC3E}">
        <p14:creationId xmlns:p14="http://schemas.microsoft.com/office/powerpoint/2010/main" val="3463933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423302" y="4917186"/>
            <a:ext cx="920038" cy="137160"/>
          </a:xfrm>
          <a:prstGeom prst="rect">
            <a:avLst/>
          </a:prstGeom>
        </p:spPr>
        <p:txBody>
          <a:bodyPr/>
          <a:lstStyle/>
          <a:p>
            <a:fld id="{93A56FF2-64EC-4614-951E-8B8E4681BF2B}"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3" name="Footer Placeholder 2"/>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5" name="TextBox 4"/>
          <p:cNvSpPr txBox="1"/>
          <p:nvPr/>
        </p:nvSpPr>
        <p:spPr>
          <a:xfrm>
            <a:off x="398973" y="1028700"/>
            <a:ext cx="8346073" cy="666750"/>
          </a:xfrm>
          <a:prstGeom prst="rect">
            <a:avLst/>
          </a:prstGeom>
          <a:noFill/>
        </p:spPr>
        <p:txBody>
          <a:bodyPr wrap="none" lIns="0" tIns="0" rIns="0" bIns="0" rtlCol="0" anchor="b">
            <a:noAutofit/>
          </a:bodyPr>
          <a:lstStyle/>
          <a:p>
            <a:pPr defTabSz="685606">
              <a:lnSpc>
                <a:spcPct val="90000"/>
              </a:lnSpc>
            </a:pPr>
            <a:r>
              <a:rPr sz="2400" dirty="0">
                <a:solidFill>
                  <a:srgbClr val="5F5F5F"/>
                </a:solidFill>
              </a:rPr>
              <a:t>Safe Harbor Statement</a:t>
            </a:r>
          </a:p>
        </p:txBody>
      </p:sp>
      <p:sp>
        <p:nvSpPr>
          <p:cNvPr id="6" name="TextBox 5"/>
          <p:cNvSpPr txBox="1"/>
          <p:nvPr/>
        </p:nvSpPr>
        <p:spPr>
          <a:xfrm>
            <a:off x="398973" y="1885950"/>
            <a:ext cx="8346073" cy="1714500"/>
          </a:xfrm>
          <a:prstGeom prst="rect">
            <a:avLst/>
          </a:prstGeom>
          <a:noFill/>
        </p:spPr>
        <p:txBody>
          <a:bodyPr wrap="square" lIns="0" tIns="0" rIns="0" bIns="0" rtlCol="0" anchor="t">
            <a:noAutofit/>
          </a:bodyPr>
          <a:lstStyle/>
          <a:p>
            <a:pPr defTabSz="685606">
              <a:lnSpc>
                <a:spcPct val="90000"/>
              </a:lnSpc>
            </a:pPr>
            <a:r>
              <a:rPr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00460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423302" y="4917186"/>
            <a:ext cx="920038" cy="137160"/>
          </a:xfrm>
          <a:prstGeom prst="rect">
            <a:avLst/>
          </a:prstGeom>
        </p:spPr>
        <p:txBody>
          <a:bodyPr/>
          <a:lstStyle/>
          <a:p>
            <a:fld id="{AD051CE8-BCD3-4683-83D4-D0AC55C5EB15}"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3" name="Footer Placeholder 2"/>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5" name="TextBox 4"/>
          <p:cNvSpPr txBox="1"/>
          <p:nvPr/>
        </p:nvSpPr>
        <p:spPr>
          <a:xfrm>
            <a:off x="398973" y="1028700"/>
            <a:ext cx="8346073" cy="666750"/>
          </a:xfrm>
          <a:prstGeom prst="rect">
            <a:avLst/>
          </a:prstGeom>
          <a:noFill/>
        </p:spPr>
        <p:txBody>
          <a:bodyPr wrap="none" lIns="0" tIns="0" rIns="0" bIns="0" rtlCol="0" anchor="b">
            <a:noAutofit/>
          </a:bodyPr>
          <a:lstStyle/>
          <a:p>
            <a:pPr defTabSz="685606">
              <a:lnSpc>
                <a:spcPct val="90000"/>
              </a:lnSpc>
            </a:pPr>
            <a:r>
              <a:rPr sz="2400" dirty="0">
                <a:solidFill>
                  <a:srgbClr val="5F5F5F"/>
                </a:solidFill>
              </a:rPr>
              <a:t>Safe Harbor Statement</a:t>
            </a:r>
          </a:p>
        </p:txBody>
      </p:sp>
      <p:sp>
        <p:nvSpPr>
          <p:cNvPr id="6" name="TextBox 5"/>
          <p:cNvSpPr txBox="1"/>
          <p:nvPr/>
        </p:nvSpPr>
        <p:spPr>
          <a:xfrm>
            <a:off x="398973" y="1885950"/>
            <a:ext cx="8346073" cy="1714500"/>
          </a:xfrm>
          <a:prstGeom prst="rect">
            <a:avLst/>
          </a:prstGeom>
          <a:noFill/>
        </p:spPr>
        <p:txBody>
          <a:bodyPr wrap="square" lIns="0" tIns="0" rIns="0" bIns="0" rtlCol="0" anchor="t">
            <a:noAutofit/>
          </a:bodyPr>
          <a:lstStyle/>
          <a:p>
            <a:pPr defTabSz="685606">
              <a:lnSpc>
                <a:spcPct val="90000"/>
              </a:lnSpc>
            </a:pPr>
            <a:r>
              <a:rPr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30565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423302" y="4917186"/>
            <a:ext cx="920038" cy="137160"/>
          </a:xfrm>
          <a:prstGeom prst="rect">
            <a:avLst/>
          </a:prstGeom>
        </p:spPr>
        <p:txBody>
          <a:bodyPr/>
          <a:lstStyle/>
          <a:p>
            <a:fld id="{56A9802F-4D43-4C32-8177-0644B387545A}"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3" name="Footer Placeholder 2"/>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grpSp>
        <p:nvGrpSpPr>
          <p:cNvPr id="3093" name="Group 3092"/>
          <p:cNvGrpSpPr/>
          <p:nvPr/>
        </p:nvGrpSpPr>
        <p:grpSpPr bwMode="gray">
          <a:xfrm>
            <a:off x="2448563" y="2057400"/>
            <a:ext cx="4252829" cy="810816"/>
            <a:chOff x="3263901" y="1227138"/>
            <a:chExt cx="5668962" cy="1081088"/>
          </a:xfrm>
        </p:grpSpPr>
        <p:sp>
          <p:nvSpPr>
            <p:cNvPr id="8"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9" name="Freeform 6"/>
            <p:cNvSpPr>
              <a:spLocks noEditPoints="1"/>
            </p:cNvSpPr>
            <p:nvPr/>
          </p:nvSpPr>
          <p:spPr bwMode="gray">
            <a:xfrm>
              <a:off x="48355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10"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11" name="Freeform 8"/>
            <p:cNvSpPr>
              <a:spLocks noEditPoints="1"/>
            </p:cNvSpPr>
            <p:nvPr/>
          </p:nvSpPr>
          <p:spPr bwMode="gray">
            <a:xfrm>
              <a:off x="3602038" y="1362075"/>
              <a:ext cx="246063"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12" name="Freeform 9"/>
            <p:cNvSpPr>
              <a:spLocks/>
            </p:cNvSpPr>
            <p:nvPr/>
          </p:nvSpPr>
          <p:spPr bwMode="gray">
            <a:xfrm>
              <a:off x="3897313" y="1362075"/>
              <a:ext cx="165100" cy="309563"/>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13" name="Freeform 10"/>
            <p:cNvSpPr>
              <a:spLocks/>
            </p:cNvSpPr>
            <p:nvPr/>
          </p:nvSpPr>
          <p:spPr bwMode="gray">
            <a:xfrm>
              <a:off x="4367213" y="1362075"/>
              <a:ext cx="444500" cy="309563"/>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14" name="Freeform 11"/>
            <p:cNvSpPr>
              <a:spLocks/>
            </p:cNvSpPr>
            <p:nvPr/>
          </p:nvSpPr>
          <p:spPr bwMode="gray">
            <a:xfrm>
              <a:off x="5132388" y="1362075"/>
              <a:ext cx="155575"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15" name="Freeform 12"/>
            <p:cNvSpPr>
              <a:spLocks noEditPoints="1"/>
            </p:cNvSpPr>
            <p:nvPr/>
          </p:nvSpPr>
          <p:spPr bwMode="gray">
            <a:xfrm>
              <a:off x="5321301" y="1362075"/>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16" name="Freeform 13"/>
            <p:cNvSpPr>
              <a:spLocks noEditPoints="1"/>
            </p:cNvSpPr>
            <p:nvPr/>
          </p:nvSpPr>
          <p:spPr bwMode="gray">
            <a:xfrm>
              <a:off x="5748338" y="1362075"/>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17" name="Freeform 14"/>
            <p:cNvSpPr>
              <a:spLocks/>
            </p:cNvSpPr>
            <p:nvPr/>
          </p:nvSpPr>
          <p:spPr bwMode="gray">
            <a:xfrm>
              <a:off x="6045201" y="1362075"/>
              <a:ext cx="230188" cy="309563"/>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18" name="Freeform 15"/>
            <p:cNvSpPr>
              <a:spLocks noEditPoints="1"/>
            </p:cNvSpPr>
            <p:nvPr/>
          </p:nvSpPr>
          <p:spPr bwMode="gray">
            <a:xfrm>
              <a:off x="6332538" y="1236663"/>
              <a:ext cx="239713"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19" name="Freeform 16"/>
            <p:cNvSpPr>
              <a:spLocks noEditPoints="1"/>
            </p:cNvSpPr>
            <p:nvPr/>
          </p:nvSpPr>
          <p:spPr bwMode="gray">
            <a:xfrm>
              <a:off x="4087813"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20"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21" name="Freeform 18"/>
            <p:cNvSpPr>
              <a:spLocks noEditPoints="1"/>
            </p:cNvSpPr>
            <p:nvPr/>
          </p:nvSpPr>
          <p:spPr bwMode="gray">
            <a:xfrm>
              <a:off x="7081838" y="1362075"/>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22" name="Freeform 19"/>
            <p:cNvSpPr>
              <a:spLocks/>
            </p:cNvSpPr>
            <p:nvPr/>
          </p:nvSpPr>
          <p:spPr bwMode="gray">
            <a:xfrm>
              <a:off x="7345363" y="1227138"/>
              <a:ext cx="163513"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23" name="Freeform 20"/>
            <p:cNvSpPr>
              <a:spLocks/>
            </p:cNvSpPr>
            <p:nvPr/>
          </p:nvSpPr>
          <p:spPr bwMode="gray">
            <a:xfrm>
              <a:off x="7542213" y="1277938"/>
              <a:ext cx="157163"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24" name="Freeform 21"/>
            <p:cNvSpPr>
              <a:spLocks/>
            </p:cNvSpPr>
            <p:nvPr/>
          </p:nvSpPr>
          <p:spPr bwMode="gray">
            <a:xfrm>
              <a:off x="7731126" y="1362075"/>
              <a:ext cx="452438" cy="309563"/>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25" name="Freeform 22"/>
            <p:cNvSpPr>
              <a:spLocks noEditPoints="1"/>
            </p:cNvSpPr>
            <p:nvPr/>
          </p:nvSpPr>
          <p:spPr bwMode="gray">
            <a:xfrm>
              <a:off x="82010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26" name="Freeform 23"/>
            <p:cNvSpPr>
              <a:spLocks/>
            </p:cNvSpPr>
            <p:nvPr/>
          </p:nvSpPr>
          <p:spPr bwMode="gray">
            <a:xfrm>
              <a:off x="8496301" y="1362075"/>
              <a:ext cx="157163"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27" name="Freeform 24"/>
            <p:cNvSpPr>
              <a:spLocks noEditPoints="1"/>
            </p:cNvSpPr>
            <p:nvPr/>
          </p:nvSpPr>
          <p:spPr bwMode="gray">
            <a:xfrm>
              <a:off x="8685213" y="1362075"/>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28"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29" name="Freeform 26"/>
            <p:cNvSpPr>
              <a:spLocks noEditPoints="1"/>
            </p:cNvSpPr>
            <p:nvPr/>
          </p:nvSpPr>
          <p:spPr bwMode="gray">
            <a:xfrm>
              <a:off x="8553451"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1" name="Freeform 28"/>
            <p:cNvSpPr>
              <a:spLocks/>
            </p:cNvSpPr>
            <p:nvPr/>
          </p:nvSpPr>
          <p:spPr bwMode="gray">
            <a:xfrm>
              <a:off x="3503613" y="1957388"/>
              <a:ext cx="188913"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72" name="Freeform 29"/>
            <p:cNvSpPr>
              <a:spLocks noEditPoints="1"/>
            </p:cNvSpPr>
            <p:nvPr/>
          </p:nvSpPr>
          <p:spPr bwMode="gray">
            <a:xfrm>
              <a:off x="3741738"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73" name="Rectangle 30"/>
            <p:cNvSpPr>
              <a:spLocks noChangeArrowheads="1"/>
            </p:cNvSpPr>
            <p:nvPr/>
          </p:nvSpPr>
          <p:spPr bwMode="gray">
            <a:xfrm>
              <a:off x="3997326" y="1965325"/>
              <a:ext cx="73025" cy="2428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74"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75"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76"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78" name="Freeform 34"/>
            <p:cNvSpPr>
              <a:spLocks/>
            </p:cNvSpPr>
            <p:nvPr/>
          </p:nvSpPr>
          <p:spPr bwMode="gray">
            <a:xfrm>
              <a:off x="48434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79" name="Freeform 35"/>
            <p:cNvSpPr>
              <a:spLocks noEditPoints="1"/>
            </p:cNvSpPr>
            <p:nvPr/>
          </p:nvSpPr>
          <p:spPr bwMode="gray">
            <a:xfrm>
              <a:off x="4992688"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80" name="Freeform 36"/>
            <p:cNvSpPr>
              <a:spLocks noEditPoints="1"/>
            </p:cNvSpPr>
            <p:nvPr/>
          </p:nvSpPr>
          <p:spPr bwMode="gray">
            <a:xfrm>
              <a:off x="5230813"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81" name="Freeform 37"/>
            <p:cNvSpPr>
              <a:spLocks/>
            </p:cNvSpPr>
            <p:nvPr/>
          </p:nvSpPr>
          <p:spPr bwMode="gray">
            <a:xfrm>
              <a:off x="5584826" y="1889125"/>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82"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83" name="Freeform 39"/>
            <p:cNvSpPr>
              <a:spLocks/>
            </p:cNvSpPr>
            <p:nvPr/>
          </p:nvSpPr>
          <p:spPr bwMode="gray">
            <a:xfrm>
              <a:off x="6069013" y="1855788"/>
              <a:ext cx="436563"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84" name="Freeform 40"/>
            <p:cNvSpPr>
              <a:spLocks noEditPoints="1"/>
            </p:cNvSpPr>
            <p:nvPr/>
          </p:nvSpPr>
          <p:spPr bwMode="gray">
            <a:xfrm>
              <a:off x="6513513" y="1957388"/>
              <a:ext cx="198438"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85" name="Freeform 41"/>
            <p:cNvSpPr>
              <a:spLocks/>
            </p:cNvSpPr>
            <p:nvPr/>
          </p:nvSpPr>
          <p:spPr bwMode="gray">
            <a:xfrm>
              <a:off x="67611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86" name="Freeform 42"/>
            <p:cNvSpPr>
              <a:spLocks/>
            </p:cNvSpPr>
            <p:nvPr/>
          </p:nvSpPr>
          <p:spPr bwMode="gray">
            <a:xfrm>
              <a:off x="6924676"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87" name="Freeform 43"/>
            <p:cNvSpPr>
              <a:spLocks/>
            </p:cNvSpPr>
            <p:nvPr/>
          </p:nvSpPr>
          <p:spPr bwMode="gray">
            <a:xfrm>
              <a:off x="7229476"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88"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89" name="Freeform 45"/>
            <p:cNvSpPr>
              <a:spLocks noEditPoints="1"/>
            </p:cNvSpPr>
            <p:nvPr/>
          </p:nvSpPr>
          <p:spPr bwMode="gray">
            <a:xfrm>
              <a:off x="7681913" y="1957388"/>
              <a:ext cx="198438"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90" name="Freeform 46"/>
            <p:cNvSpPr>
              <a:spLocks/>
            </p:cNvSpPr>
            <p:nvPr/>
          </p:nvSpPr>
          <p:spPr bwMode="gray">
            <a:xfrm>
              <a:off x="8142288" y="1889125"/>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91"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sp>
          <p:nvSpPr>
            <p:cNvPr id="3092" name="Freeform 48"/>
            <p:cNvSpPr>
              <a:spLocks/>
            </p:cNvSpPr>
            <p:nvPr/>
          </p:nvSpPr>
          <p:spPr bwMode="gray">
            <a:xfrm>
              <a:off x="8801101"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685606"/>
              <a:endParaRPr sz="1400" dirty="0">
                <a:solidFill>
                  <a:srgbClr val="5F5F5F"/>
                </a:solidFill>
              </a:endParaRPr>
            </a:p>
          </p:txBody>
        </p:sp>
      </p:grpSp>
    </p:spTree>
    <p:extLst>
      <p:ext uri="{BB962C8B-B14F-4D97-AF65-F5344CB8AC3E}">
        <p14:creationId xmlns:p14="http://schemas.microsoft.com/office/powerpoint/2010/main" val="193294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03546" y="97048"/>
            <a:ext cx="8936911" cy="4910588"/>
          </a:xfrm>
          <a:prstGeom prst="rect">
            <a:avLst/>
          </a:prstGeom>
          <a:noFill/>
          <a:ln>
            <a:noFill/>
          </a:ln>
        </p:spPr>
      </p:pic>
      <p:sp>
        <p:nvSpPr>
          <p:cNvPr id="6" name="Rectangle 5"/>
          <p:cNvSpPr/>
          <p:nvPr/>
        </p:nvSpPr>
        <p:spPr bwMode="gray">
          <a:xfrm>
            <a:off x="-205" y="0"/>
            <a:ext cx="145509" cy="51391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559" tIns="34280" rIns="68559" bIns="34280" rtlCol="0" anchor="ctr"/>
          <a:lstStyle/>
          <a:p>
            <a:pPr algn="ctr" defTabSz="685606"/>
            <a:endParaRPr sz="1400" dirty="0">
              <a:solidFill>
                <a:srgbClr val="FFFFFF"/>
              </a:solidFill>
            </a:endParaRPr>
          </a:p>
        </p:txBody>
      </p:sp>
      <p:sp>
        <p:nvSpPr>
          <p:cNvPr id="7" name="Rectangle 6"/>
          <p:cNvSpPr/>
          <p:nvPr/>
        </p:nvSpPr>
        <p:spPr bwMode="gray">
          <a:xfrm>
            <a:off x="8998707" y="4390"/>
            <a:ext cx="145508" cy="51391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559" tIns="34280" rIns="68559" bIns="34280" rtlCol="0" anchor="ctr"/>
          <a:lstStyle/>
          <a:p>
            <a:pPr algn="ctr" defTabSz="685606"/>
            <a:endParaRPr sz="1400" dirty="0">
              <a:solidFill>
                <a:srgbClr val="FFFFFF"/>
              </a:solidFill>
            </a:endParaRPr>
          </a:p>
        </p:txBody>
      </p:sp>
      <p:sp>
        <p:nvSpPr>
          <p:cNvPr id="8" name="Rectangle 7"/>
          <p:cNvSpPr/>
          <p:nvPr/>
        </p:nvSpPr>
        <p:spPr bwMode="gray">
          <a:xfrm>
            <a:off x="-214" y="4800600"/>
            <a:ext cx="9144428" cy="3429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559" tIns="34280" rIns="68559" bIns="34280" rtlCol="0" anchor="ctr"/>
          <a:lstStyle/>
          <a:p>
            <a:pPr algn="ctr" defTabSz="685606"/>
            <a:endParaRPr sz="1400" dirty="0">
              <a:solidFill>
                <a:srgbClr val="FFFFFF"/>
              </a:solidFill>
            </a:endParaRPr>
          </a:p>
        </p:txBody>
      </p:sp>
      <p:sp>
        <p:nvSpPr>
          <p:cNvPr id="9" name="Rectangle 8"/>
          <p:cNvSpPr/>
          <p:nvPr/>
        </p:nvSpPr>
        <p:spPr bwMode="gray">
          <a:xfrm>
            <a:off x="-215" y="0"/>
            <a:ext cx="9144430" cy="14401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559" tIns="34280" rIns="68559" bIns="34280" rtlCol="0" anchor="ctr"/>
          <a:lstStyle/>
          <a:p>
            <a:pPr algn="ctr" defTabSz="685606"/>
            <a:endParaRPr sz="1400" dirty="0">
              <a:solidFill>
                <a:srgbClr val="FFFFFF"/>
              </a:soli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2867343" y="2132872"/>
            <a:ext cx="3409314" cy="427160"/>
          </a:xfrm>
          <a:prstGeom prst="rect">
            <a:avLst/>
          </a:prstGeom>
        </p:spPr>
      </p:pic>
    </p:spTree>
    <p:extLst>
      <p:ext uri="{BB962C8B-B14F-4D97-AF65-F5344CB8AC3E}">
        <p14:creationId xmlns:p14="http://schemas.microsoft.com/office/powerpoint/2010/main" val="194431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a:xfrm>
            <a:off x="3423302" y="4917186"/>
            <a:ext cx="920038" cy="137160"/>
          </a:xfrm>
          <a:prstGeom prst="rect">
            <a:avLst/>
          </a:prstGeom>
        </p:spPr>
        <p:txBody>
          <a:bodyPr/>
          <a:lstStyle/>
          <a:p>
            <a:fld id="{CECCD66E-6DF0-4B16-8ACA-D0D93A7B1DC8}"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Text Placeholder 7"/>
          <p:cNvSpPr>
            <a:spLocks noGrp="1"/>
          </p:cNvSpPr>
          <p:nvPr>
            <p:ph type="body" sz="quarter" idx="13"/>
          </p:nvPr>
        </p:nvSpPr>
        <p:spPr>
          <a:xfrm>
            <a:off x="2097494" y="1485899"/>
            <a:ext cx="6647543" cy="2971801"/>
          </a:xfrm>
        </p:spPr>
        <p:txBody>
          <a:bodyPr>
            <a:noAutofit/>
          </a:bodyPr>
          <a:lstStyle>
            <a:lvl1pPr marL="1191" indent="0">
              <a:spcBef>
                <a:spcPts val="1800"/>
              </a:spcBef>
              <a:buNone/>
              <a:defRPr sz="2100"/>
            </a:lvl1pPr>
            <a:lvl2pPr marL="1191" indent="0">
              <a:spcBef>
                <a:spcPts val="1800"/>
              </a:spcBef>
              <a:buNone/>
              <a:defRPr sz="2100"/>
            </a:lvl2pPr>
            <a:lvl3pPr marL="1191" indent="0">
              <a:spcBef>
                <a:spcPts val="1800"/>
              </a:spcBef>
              <a:buNone/>
              <a:defRPr sz="2100"/>
            </a:lvl3pPr>
            <a:lvl4pPr marL="1191" indent="0">
              <a:spcBef>
                <a:spcPts val="1800"/>
              </a:spcBef>
              <a:buNone/>
              <a:defRPr sz="2100"/>
            </a:lvl4pPr>
            <a:lvl5pPr marL="1191" indent="0">
              <a:spcBef>
                <a:spcPts val="1800"/>
              </a:spcBef>
              <a:buNone/>
              <a:defRPr sz="2100"/>
            </a:lvl5pPr>
            <a:lvl6pPr marL="1191" indent="0">
              <a:spcBef>
                <a:spcPts val="1800"/>
              </a:spcBef>
              <a:buNone/>
              <a:defRPr sz="2100"/>
            </a:lvl6pPr>
            <a:lvl7pPr marL="1191" indent="0">
              <a:spcBef>
                <a:spcPts val="1800"/>
              </a:spcBef>
              <a:buNone/>
              <a:defRPr sz="2100"/>
            </a:lvl7pPr>
            <a:lvl8pPr marL="1191" indent="0">
              <a:spcBef>
                <a:spcPts val="1800"/>
              </a:spcBef>
              <a:buNone/>
              <a:defRPr sz="2100"/>
            </a:lvl8pPr>
            <a:lvl9pPr marL="1191" indent="0">
              <a:spcBef>
                <a:spcPts val="1800"/>
              </a:spcBef>
              <a:buNone/>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74004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98469" y="1143001"/>
            <a:ext cx="8347065" cy="3314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3423302" y="4917186"/>
            <a:ext cx="920038" cy="137160"/>
          </a:xfrm>
          <a:prstGeom prst="rect">
            <a:avLst/>
          </a:prstGeom>
        </p:spPr>
        <p:txBody>
          <a:bodyPr/>
          <a:lstStyle/>
          <a:p>
            <a:fld id="{21991926-9D37-40E7-80C4-EC5F27AFCB67}" type="datetimeFigureOut">
              <a:rPr lang="en-US" smtClean="0">
                <a:solidFill>
                  <a:srgbClr val="5F5F5F">
                    <a:lumMod val="60000"/>
                    <a:lumOff val="40000"/>
                  </a:srgbClr>
                </a:solidFill>
              </a:rPr>
              <a:pPr/>
              <a:t>10/23/2015</a:t>
            </a:fld>
            <a:endParaRPr lang="en-US">
              <a:solidFill>
                <a:srgbClr val="5F5F5F">
                  <a:lumMod val="60000"/>
                  <a:lumOff val="40000"/>
                </a:srgbClr>
              </a:solidFill>
            </a:endParaRPr>
          </a:p>
        </p:txBody>
      </p:sp>
      <p:sp>
        <p:nvSpPr>
          <p:cNvPr id="5" name="Footer Placeholder 4"/>
          <p:cNvSpPr>
            <a:spLocks noGrp="1"/>
          </p:cNvSpPr>
          <p:nvPr>
            <p:ph type="ftr" sz="quarter" idx="11"/>
          </p:nvPr>
        </p:nvSpPr>
        <p:spPr>
          <a:xfrm>
            <a:off x="6584682" y="4917186"/>
            <a:ext cx="1874530" cy="137160"/>
          </a:xfrm>
          <a:prstGeom prst="rect">
            <a:avLst/>
          </a:prstGeom>
        </p:spPr>
        <p:txBody>
          <a:bodyPr/>
          <a:lstStyle/>
          <a:p>
            <a:endParaRPr lang="en-US">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F5F5F">
                    <a:lumMod val="60000"/>
                    <a:lumOff val="40000"/>
                  </a:srgbClr>
                </a:solidFill>
              </a:rPr>
              <a:pPr/>
              <a:t>‹#›</a:t>
            </a:fld>
            <a:endParaRPr lang="en-US">
              <a:solidFill>
                <a:srgbClr val="5F5F5F">
                  <a:lumMod val="60000"/>
                  <a:lumOff val="40000"/>
                </a:srgbClr>
              </a:solidFill>
            </a:endParaRPr>
          </a:p>
        </p:txBody>
      </p:sp>
    </p:spTree>
    <p:extLst>
      <p:ext uri="{BB962C8B-B14F-4D97-AF65-F5344CB8AC3E}">
        <p14:creationId xmlns:p14="http://schemas.microsoft.com/office/powerpoint/2010/main" val="15272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16069" y="400050"/>
            <a:ext cx="1028968" cy="4057650"/>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398964" y="400050"/>
            <a:ext cx="7145610" cy="4057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a:xfrm>
            <a:off x="3423302" y="4917186"/>
            <a:ext cx="920038" cy="137160"/>
          </a:xfrm>
          <a:prstGeom prst="rect">
            <a:avLst/>
          </a:prstGeom>
        </p:spPr>
        <p:txBody>
          <a:bodyPr/>
          <a:lstStyle/>
          <a:p>
            <a:fld id="{6D3D3DC0-E8DA-4DFB-93A6-6089D43271B1}"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55461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4347" y="245538"/>
            <a:ext cx="8229586" cy="406395"/>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804347" y="1522101"/>
            <a:ext cx="8229600" cy="3062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648216"/>
            <a:ext cx="8229600" cy="304800"/>
          </a:xfrm>
        </p:spPr>
        <p:txBody>
          <a:bodyPr anchor="t" anchorCtr="0">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extLst>
      <p:ext uri="{BB962C8B-B14F-4D97-AF65-F5344CB8AC3E}">
        <p14:creationId xmlns:p14="http://schemas.microsoft.com/office/powerpoint/2010/main" val="296096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4493409" y="4917186"/>
            <a:ext cx="2091283" cy="137160"/>
          </a:xfrm>
          <a:prstGeom prst="rect">
            <a:avLst/>
          </a:prstGeom>
          <a:noFill/>
        </p:spPr>
        <p:txBody>
          <a:bodyPr wrap="none" lIns="0" tIns="0" rIns="0" bIns="0" rtlCol="0" anchor="ctr" anchorCtr="0">
            <a:noAutofit/>
          </a:bodyPr>
          <a:lstStyle/>
          <a:p>
            <a:pPr defTabSz="685606"/>
            <a:r>
              <a:rPr sz="600" dirty="0">
                <a:solidFill>
                  <a:srgbClr val="5F5F5F">
                    <a:lumMod val="60000"/>
                    <a:lumOff val="40000"/>
                  </a:srgbClr>
                </a:solidFill>
              </a:rPr>
              <a:t>Copyright © 2014 Oracle and/or its affiliates. All rights reserved.  |</a:t>
            </a:r>
          </a:p>
        </p:txBody>
      </p:sp>
      <p:sp>
        <p:nvSpPr>
          <p:cNvPr id="2" name="Title 1"/>
          <p:cNvSpPr>
            <a:spLocks noGrp="1"/>
          </p:cNvSpPr>
          <p:nvPr>
            <p:ph type="ctrTitle"/>
          </p:nvPr>
        </p:nvSpPr>
        <p:spPr>
          <a:xfrm>
            <a:off x="398974" y="554842"/>
            <a:ext cx="8346073" cy="1102519"/>
          </a:xfrm>
        </p:spPr>
        <p:txBody>
          <a:bodyPr/>
          <a:lstStyle>
            <a:lvl1pPr>
              <a:lnSpc>
                <a:spcPct val="80000"/>
              </a:lnSpc>
              <a:defRPr sz="3600"/>
            </a:lvl1pPr>
          </a:lstStyle>
          <a:p>
            <a:r>
              <a:rPr lang="en-US" smtClean="0"/>
              <a:t>Click to edit Master title style</a:t>
            </a:r>
            <a:endParaRPr dirty="0"/>
          </a:p>
        </p:txBody>
      </p:sp>
      <p:sp>
        <p:nvSpPr>
          <p:cNvPr id="3" name="Subtitle 2"/>
          <p:cNvSpPr>
            <a:spLocks noGrp="1"/>
          </p:cNvSpPr>
          <p:nvPr>
            <p:ph type="subTitle" idx="1"/>
          </p:nvPr>
        </p:nvSpPr>
        <p:spPr>
          <a:xfrm>
            <a:off x="398926" y="1714500"/>
            <a:ext cx="8347160" cy="685800"/>
          </a:xfrm>
        </p:spPr>
        <p:txBody>
          <a:bodyPr>
            <a:noAutofit/>
          </a:bodyPr>
          <a:lstStyle>
            <a:lvl1pPr marL="0" indent="0" algn="l">
              <a:spcBef>
                <a:spcPts val="0"/>
              </a:spcBef>
              <a:buNone/>
              <a:defRPr sz="1800" b="1">
                <a:solidFill>
                  <a:schemeClr val="tx1"/>
                </a:solidFill>
              </a:defRPr>
            </a:lvl1pPr>
            <a:lvl2pPr marL="342796" indent="0" algn="ctr">
              <a:buNone/>
              <a:defRPr>
                <a:solidFill>
                  <a:schemeClr val="tx1">
                    <a:tint val="75000"/>
                  </a:schemeClr>
                </a:solidFill>
              </a:defRPr>
            </a:lvl2pPr>
            <a:lvl3pPr marL="685606" indent="0" algn="ctr">
              <a:buNone/>
              <a:defRPr>
                <a:solidFill>
                  <a:schemeClr val="tx1">
                    <a:tint val="75000"/>
                  </a:schemeClr>
                </a:solidFill>
              </a:defRPr>
            </a:lvl3pPr>
            <a:lvl4pPr marL="1028407" indent="0" algn="ctr">
              <a:buNone/>
              <a:defRPr>
                <a:solidFill>
                  <a:schemeClr val="tx1">
                    <a:tint val="75000"/>
                  </a:schemeClr>
                </a:solidFill>
              </a:defRPr>
            </a:lvl4pPr>
            <a:lvl5pPr marL="1371213" indent="0" algn="ctr">
              <a:buNone/>
              <a:defRPr>
                <a:solidFill>
                  <a:schemeClr val="tx1">
                    <a:tint val="75000"/>
                  </a:schemeClr>
                </a:solidFill>
              </a:defRPr>
            </a:lvl5pPr>
            <a:lvl6pPr marL="1714009" indent="0" algn="ctr">
              <a:buNone/>
              <a:defRPr>
                <a:solidFill>
                  <a:schemeClr val="tx1">
                    <a:tint val="75000"/>
                  </a:schemeClr>
                </a:solidFill>
              </a:defRPr>
            </a:lvl6pPr>
            <a:lvl7pPr marL="2056817" indent="0" algn="ctr">
              <a:buNone/>
              <a:defRPr>
                <a:solidFill>
                  <a:schemeClr val="tx1">
                    <a:tint val="75000"/>
                  </a:schemeClr>
                </a:solidFill>
              </a:defRPr>
            </a:lvl7pPr>
            <a:lvl8pPr marL="2399620" indent="0" algn="ctr">
              <a:buNone/>
              <a:defRPr>
                <a:solidFill>
                  <a:schemeClr val="tx1">
                    <a:tint val="75000"/>
                  </a:schemeClr>
                </a:solidFill>
              </a:defRPr>
            </a:lvl8pPr>
            <a:lvl9pPr marL="2742426" indent="0" algn="ctr">
              <a:buNone/>
              <a:defRPr>
                <a:solidFill>
                  <a:schemeClr val="tx1">
                    <a:tint val="75000"/>
                  </a:schemeClr>
                </a:solidFill>
              </a:defRPr>
            </a:lvl9pPr>
          </a:lstStyle>
          <a:p>
            <a:r>
              <a:rPr lang="en-US" smtClean="0"/>
              <a:t>Click to edit Master subtitle style</a:t>
            </a:r>
            <a:endParaRPr dirty="0"/>
          </a:p>
        </p:txBody>
      </p:sp>
      <p:sp>
        <p:nvSpPr>
          <p:cNvPr id="6" name="Slide Number Placeholder 5"/>
          <p:cNvSpPr>
            <a:spLocks noGrp="1"/>
          </p:cNvSpPr>
          <p:nvPr>
            <p:ph type="sldNum" sz="quarter" idx="12"/>
          </p:nvPr>
        </p:nvSpPr>
        <p:spPr>
          <a:xfrm>
            <a:off x="8459212" y="5200650"/>
            <a:ext cx="286320" cy="137160"/>
          </a:xfr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13" name="Text Placeholder 12"/>
          <p:cNvSpPr>
            <a:spLocks noGrp="1"/>
          </p:cNvSpPr>
          <p:nvPr>
            <p:ph type="body" sz="quarter" idx="13" hasCustomPrompt="1"/>
          </p:nvPr>
        </p:nvSpPr>
        <p:spPr>
          <a:xfrm>
            <a:off x="398974" y="2572089"/>
            <a:ext cx="8346073"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spTree>
    <p:extLst>
      <p:ext uri="{BB962C8B-B14F-4D97-AF65-F5344CB8AC3E}">
        <p14:creationId xmlns:p14="http://schemas.microsoft.com/office/powerpoint/2010/main" val="346542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4493409" y="4917186"/>
            <a:ext cx="2091283" cy="137160"/>
          </a:xfrm>
          <a:prstGeom prst="rect">
            <a:avLst/>
          </a:prstGeom>
          <a:noFill/>
        </p:spPr>
        <p:txBody>
          <a:bodyPr wrap="none" lIns="0" tIns="0" rIns="0" bIns="0" rtlCol="0" anchor="ctr" anchorCtr="0">
            <a:noAutofit/>
          </a:bodyPr>
          <a:lstStyle/>
          <a:p>
            <a:pPr defTabSz="685606"/>
            <a:r>
              <a:rPr sz="600" dirty="0">
                <a:solidFill>
                  <a:srgbClr val="5F5F5F">
                    <a:lumMod val="60000"/>
                    <a:lumOff val="40000"/>
                  </a:srgbClr>
                </a:solidFill>
              </a:rPr>
              <a:t>Copyright © 2014 Oracle and/or its affiliates. All rights reserved.  |</a:t>
            </a:r>
          </a:p>
        </p:txBody>
      </p:sp>
      <p:sp>
        <p:nvSpPr>
          <p:cNvPr id="2" name="Title 1"/>
          <p:cNvSpPr>
            <a:spLocks noGrp="1"/>
          </p:cNvSpPr>
          <p:nvPr>
            <p:ph type="ctrTitle"/>
          </p:nvPr>
        </p:nvSpPr>
        <p:spPr>
          <a:xfrm>
            <a:off x="398974" y="554842"/>
            <a:ext cx="8346073" cy="1102519"/>
          </a:xfrm>
        </p:spPr>
        <p:txBody>
          <a:bodyPr/>
          <a:lstStyle>
            <a:lvl1pPr>
              <a:lnSpc>
                <a:spcPct val="80000"/>
              </a:lnSpc>
              <a:defRPr sz="3600"/>
            </a:lvl1pPr>
          </a:lstStyle>
          <a:p>
            <a:r>
              <a:rPr lang="en-US" smtClean="0"/>
              <a:t>Click to edit Master title style</a:t>
            </a:r>
            <a:endParaRPr dirty="0"/>
          </a:p>
        </p:txBody>
      </p:sp>
      <p:sp>
        <p:nvSpPr>
          <p:cNvPr id="3" name="Subtitle 2"/>
          <p:cNvSpPr>
            <a:spLocks noGrp="1"/>
          </p:cNvSpPr>
          <p:nvPr>
            <p:ph type="subTitle" idx="1"/>
          </p:nvPr>
        </p:nvSpPr>
        <p:spPr>
          <a:xfrm>
            <a:off x="398926" y="1714500"/>
            <a:ext cx="8347160" cy="685800"/>
          </a:xfrm>
        </p:spPr>
        <p:txBody>
          <a:bodyPr>
            <a:noAutofit/>
          </a:bodyPr>
          <a:lstStyle>
            <a:lvl1pPr marL="0" indent="0" algn="l">
              <a:spcBef>
                <a:spcPts val="0"/>
              </a:spcBef>
              <a:buNone/>
              <a:defRPr sz="1800" b="1">
                <a:solidFill>
                  <a:schemeClr val="tx1"/>
                </a:solidFill>
              </a:defRPr>
            </a:lvl1pPr>
            <a:lvl2pPr marL="342796" indent="0" algn="ctr">
              <a:buNone/>
              <a:defRPr>
                <a:solidFill>
                  <a:schemeClr val="tx1">
                    <a:tint val="75000"/>
                  </a:schemeClr>
                </a:solidFill>
              </a:defRPr>
            </a:lvl2pPr>
            <a:lvl3pPr marL="685606" indent="0" algn="ctr">
              <a:buNone/>
              <a:defRPr>
                <a:solidFill>
                  <a:schemeClr val="tx1">
                    <a:tint val="75000"/>
                  </a:schemeClr>
                </a:solidFill>
              </a:defRPr>
            </a:lvl3pPr>
            <a:lvl4pPr marL="1028407" indent="0" algn="ctr">
              <a:buNone/>
              <a:defRPr>
                <a:solidFill>
                  <a:schemeClr val="tx1">
                    <a:tint val="75000"/>
                  </a:schemeClr>
                </a:solidFill>
              </a:defRPr>
            </a:lvl4pPr>
            <a:lvl5pPr marL="1371213" indent="0" algn="ctr">
              <a:buNone/>
              <a:defRPr>
                <a:solidFill>
                  <a:schemeClr val="tx1">
                    <a:tint val="75000"/>
                  </a:schemeClr>
                </a:solidFill>
              </a:defRPr>
            </a:lvl5pPr>
            <a:lvl6pPr marL="1714009" indent="0" algn="ctr">
              <a:buNone/>
              <a:defRPr>
                <a:solidFill>
                  <a:schemeClr val="tx1">
                    <a:tint val="75000"/>
                  </a:schemeClr>
                </a:solidFill>
              </a:defRPr>
            </a:lvl6pPr>
            <a:lvl7pPr marL="2056817" indent="0" algn="ctr">
              <a:buNone/>
              <a:defRPr>
                <a:solidFill>
                  <a:schemeClr val="tx1">
                    <a:tint val="75000"/>
                  </a:schemeClr>
                </a:solidFill>
              </a:defRPr>
            </a:lvl7pPr>
            <a:lvl8pPr marL="2399620" indent="0" algn="ctr">
              <a:buNone/>
              <a:defRPr>
                <a:solidFill>
                  <a:schemeClr val="tx1">
                    <a:tint val="75000"/>
                  </a:schemeClr>
                </a:solidFill>
              </a:defRPr>
            </a:lvl8pPr>
            <a:lvl9pPr marL="2742426"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3423302" y="4917186"/>
            <a:ext cx="920038" cy="137160"/>
          </a:xfrm>
          <a:prstGeom prst="rect">
            <a:avLst/>
          </a:prstGeom>
        </p:spPr>
        <p:txBody>
          <a:bodyPr/>
          <a:lstStyle/>
          <a:p>
            <a:fld id="{BCD2CDC6-9352-4ED5-B272-74DDB6DCFEAF}"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8459212" y="5200650"/>
            <a:ext cx="286320" cy="137160"/>
          </a:xfr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678609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1" name="TextBox 10"/>
          <p:cNvSpPr txBox="1"/>
          <p:nvPr/>
        </p:nvSpPr>
        <p:spPr>
          <a:xfrm>
            <a:off x="4493409" y="4917186"/>
            <a:ext cx="2091283" cy="137160"/>
          </a:xfrm>
          <a:prstGeom prst="rect">
            <a:avLst/>
          </a:prstGeom>
          <a:noFill/>
        </p:spPr>
        <p:txBody>
          <a:bodyPr wrap="none" lIns="0" tIns="0" rIns="0" bIns="0" rtlCol="0" anchor="ctr" anchorCtr="0">
            <a:noAutofit/>
          </a:bodyPr>
          <a:lstStyle/>
          <a:p>
            <a:pPr defTabSz="685606"/>
            <a:r>
              <a:rPr sz="600" dirty="0">
                <a:solidFill>
                  <a:srgbClr val="5F5F5F"/>
                </a:solidFill>
              </a:rPr>
              <a:t>Copyright © 2014 Oracle and/or its affiliates. All rights reserved.  |</a:t>
            </a:r>
          </a:p>
        </p:txBody>
      </p:sp>
      <p:sp>
        <p:nvSpPr>
          <p:cNvPr id="2" name="Title 1"/>
          <p:cNvSpPr>
            <a:spLocks noGrp="1"/>
          </p:cNvSpPr>
          <p:nvPr>
            <p:ph type="ctrTitle"/>
          </p:nvPr>
        </p:nvSpPr>
        <p:spPr>
          <a:xfrm>
            <a:off x="398964" y="554842"/>
            <a:ext cx="6573962" cy="1102519"/>
          </a:xfrm>
        </p:spPr>
        <p:txBody>
          <a:bodyPr/>
          <a:lstStyle>
            <a:lvl1pPr>
              <a:lnSpc>
                <a:spcPct val="80000"/>
              </a:lnSpc>
              <a:defRPr sz="3600"/>
            </a:lvl1pPr>
          </a:lstStyle>
          <a:p>
            <a:r>
              <a:rPr lang="en-US" smtClean="0"/>
              <a:t>Click to edit Master title style</a:t>
            </a:r>
            <a:endParaRPr/>
          </a:p>
        </p:txBody>
      </p:sp>
      <p:sp>
        <p:nvSpPr>
          <p:cNvPr id="3" name="Subtitle 2"/>
          <p:cNvSpPr>
            <a:spLocks noGrp="1"/>
          </p:cNvSpPr>
          <p:nvPr>
            <p:ph type="subTitle" idx="1"/>
          </p:nvPr>
        </p:nvSpPr>
        <p:spPr>
          <a:xfrm>
            <a:off x="398926" y="1714500"/>
            <a:ext cx="6574818" cy="685800"/>
          </a:xfrm>
        </p:spPr>
        <p:txBody>
          <a:bodyPr>
            <a:noAutofit/>
          </a:bodyPr>
          <a:lstStyle>
            <a:lvl1pPr marL="0" indent="0" algn="l">
              <a:spcBef>
                <a:spcPts val="0"/>
              </a:spcBef>
              <a:buNone/>
              <a:defRPr sz="1800" b="1">
                <a:solidFill>
                  <a:schemeClr val="tx1"/>
                </a:solidFill>
              </a:defRPr>
            </a:lvl1pPr>
            <a:lvl2pPr marL="342796" indent="0" algn="ctr">
              <a:buNone/>
              <a:defRPr>
                <a:solidFill>
                  <a:schemeClr val="tx1">
                    <a:tint val="75000"/>
                  </a:schemeClr>
                </a:solidFill>
              </a:defRPr>
            </a:lvl2pPr>
            <a:lvl3pPr marL="685606" indent="0" algn="ctr">
              <a:buNone/>
              <a:defRPr>
                <a:solidFill>
                  <a:schemeClr val="tx1">
                    <a:tint val="75000"/>
                  </a:schemeClr>
                </a:solidFill>
              </a:defRPr>
            </a:lvl3pPr>
            <a:lvl4pPr marL="1028407" indent="0" algn="ctr">
              <a:buNone/>
              <a:defRPr>
                <a:solidFill>
                  <a:schemeClr val="tx1">
                    <a:tint val="75000"/>
                  </a:schemeClr>
                </a:solidFill>
              </a:defRPr>
            </a:lvl4pPr>
            <a:lvl5pPr marL="1371213" indent="0" algn="ctr">
              <a:buNone/>
              <a:defRPr>
                <a:solidFill>
                  <a:schemeClr val="tx1">
                    <a:tint val="75000"/>
                  </a:schemeClr>
                </a:solidFill>
              </a:defRPr>
            </a:lvl5pPr>
            <a:lvl6pPr marL="1714009" indent="0" algn="ctr">
              <a:buNone/>
              <a:defRPr>
                <a:solidFill>
                  <a:schemeClr val="tx1">
                    <a:tint val="75000"/>
                  </a:schemeClr>
                </a:solidFill>
              </a:defRPr>
            </a:lvl6pPr>
            <a:lvl7pPr marL="2056817" indent="0" algn="ctr">
              <a:buNone/>
              <a:defRPr>
                <a:solidFill>
                  <a:schemeClr val="tx1">
                    <a:tint val="75000"/>
                  </a:schemeClr>
                </a:solidFill>
              </a:defRPr>
            </a:lvl7pPr>
            <a:lvl8pPr marL="2399620" indent="0" algn="ctr">
              <a:buNone/>
              <a:defRPr>
                <a:solidFill>
                  <a:schemeClr val="tx1">
                    <a:tint val="75000"/>
                  </a:schemeClr>
                </a:solidFill>
              </a:defRPr>
            </a:lvl8pPr>
            <a:lvl9pPr marL="2742426"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3423302" y="4917186"/>
            <a:ext cx="920038" cy="137160"/>
          </a:xfrm>
          <a:prstGeom prst="rect">
            <a:avLst/>
          </a:prstGeom>
        </p:spPr>
        <p:txBody>
          <a:bodyPr/>
          <a:lstStyle/>
          <a:p>
            <a:fld id="{7C7481E7-6827-45FD-8717-13B961EEBD99}" type="datetime1">
              <a:rPr lang="en-US">
                <a:solidFill>
                  <a:srgbClr val="FFFFFF">
                    <a:lumMod val="60000"/>
                    <a:lumOff val="40000"/>
                  </a:srgbClr>
                </a:solidFill>
              </a:rPr>
              <a:pPr/>
              <a:t>10/23/2015</a:t>
            </a:fld>
            <a:endParaRPr dirty="0">
              <a:solidFill>
                <a:srgbClr val="FFFFFF">
                  <a:lumMod val="60000"/>
                  <a:lumOff val="40000"/>
                </a:srgbClr>
              </a:solidFill>
            </a:endParaRPr>
          </a:p>
        </p:txBody>
      </p:sp>
      <p:sp>
        <p:nvSpPr>
          <p:cNvPr id="5" name="Footer Placeholder 4"/>
          <p:cNvSpPr>
            <a:spLocks noGrp="1"/>
          </p:cNvSpPr>
          <p:nvPr>
            <p:ph type="ftr" sz="quarter" idx="11"/>
          </p:nvPr>
        </p:nvSpPr>
        <p:spPr>
          <a:xfrm>
            <a:off x="6584682" y="4917186"/>
            <a:ext cx="1874530" cy="137160"/>
          </a:xfrm>
          <a:prstGeom prst="rect">
            <a:avLst/>
          </a:prstGeom>
        </p:spPr>
        <p:txBody>
          <a:bodyPr/>
          <a:lstStyle>
            <a:lvl1pPr>
              <a:defRPr>
                <a:solidFill>
                  <a:srgbClr val="5F5F5F"/>
                </a:solidFill>
              </a:defRPr>
            </a:lvl1pPr>
          </a:lstStyle>
          <a:p>
            <a:r>
              <a:rPr lang="en-US" dirty="0" smtClean="0"/>
              <a:t>Oracle Confidential – Internal/Restricted/Highly Restricted</a:t>
            </a:r>
            <a:endParaRPr lang="en-US" dirty="0"/>
          </a:p>
        </p:txBody>
      </p:sp>
      <p:sp>
        <p:nvSpPr>
          <p:cNvPr id="6" name="Slide Number Placeholder 5"/>
          <p:cNvSpPr>
            <a:spLocks noGrp="1"/>
          </p:cNvSpPr>
          <p:nvPr>
            <p:ph type="sldNum" sz="quarter" idx="12"/>
          </p:nvPr>
        </p:nvSpPr>
        <p:spPr>
          <a:xfrm>
            <a:off x="8459212" y="5200650"/>
            <a:ext cx="286320" cy="137160"/>
          </a:xfrm>
        </p:spPr>
        <p:txBody>
          <a:bodyPr/>
          <a:lstStyle>
            <a:lvl1pPr>
              <a:defRPr>
                <a:solidFill>
                  <a:srgbClr val="BDC1C5"/>
                </a:solidFill>
              </a:defRPr>
            </a:lvl1p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398964" y="2572089"/>
            <a:ext cx="6573962"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spTree>
    <p:extLst>
      <p:ext uri="{BB962C8B-B14F-4D97-AF65-F5344CB8AC3E}">
        <p14:creationId xmlns:p14="http://schemas.microsoft.com/office/powerpoint/2010/main" val="1308781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2" name="Rectangle 21"/>
          <p:cNvSpPr/>
          <p:nvPr/>
        </p:nvSpPr>
        <p:spPr bwMode="hidden">
          <a:xfrm>
            <a:off x="0" y="0"/>
            <a:ext cx="9144000" cy="51435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rtlCol="0" anchor="ctr"/>
          <a:lstStyle/>
          <a:p>
            <a:pPr algn="ctr" defTabSz="685606"/>
            <a:endParaRPr sz="1400" dirty="0">
              <a:solidFill>
                <a:srgbClr val="FFFFFF"/>
              </a:solidFill>
            </a:endParaRPr>
          </a:p>
        </p:txBody>
      </p:sp>
      <p:sp>
        <p:nvSpPr>
          <p:cNvPr id="11" name="TextBox 10"/>
          <p:cNvSpPr txBox="1"/>
          <p:nvPr/>
        </p:nvSpPr>
        <p:spPr>
          <a:xfrm>
            <a:off x="4493409" y="4917186"/>
            <a:ext cx="2091283" cy="137160"/>
          </a:xfrm>
          <a:prstGeom prst="rect">
            <a:avLst/>
          </a:prstGeom>
          <a:noFill/>
        </p:spPr>
        <p:txBody>
          <a:bodyPr wrap="none" lIns="0" tIns="0" rIns="0" bIns="0" rtlCol="0" anchor="ctr" anchorCtr="0">
            <a:noAutofit/>
          </a:bodyPr>
          <a:lstStyle/>
          <a:p>
            <a:pPr defTabSz="685606"/>
            <a:r>
              <a:rPr sz="600" dirty="0">
                <a:solidFill>
                  <a:srgbClr val="FFFFFF">
                    <a:lumMod val="60000"/>
                    <a:lumOff val="40000"/>
                  </a:srgbClr>
                </a:solidFill>
              </a:rPr>
              <a:t>Copyright © 2014 Oracle and/or its affiliates. All rights reserved.  |</a:t>
            </a:r>
          </a:p>
        </p:txBody>
      </p:sp>
      <p:sp>
        <p:nvSpPr>
          <p:cNvPr id="2" name="Title 1"/>
          <p:cNvSpPr>
            <a:spLocks noGrp="1"/>
          </p:cNvSpPr>
          <p:nvPr>
            <p:ph type="ctrTitle"/>
          </p:nvPr>
        </p:nvSpPr>
        <p:spPr>
          <a:xfrm>
            <a:off x="398964" y="554842"/>
            <a:ext cx="6573962" cy="1102519"/>
          </a:xfrm>
        </p:spPr>
        <p:txBody>
          <a:bodyPr/>
          <a:lstStyle>
            <a:lvl1pPr>
              <a:lnSpc>
                <a:spcPct val="80000"/>
              </a:lnSpc>
              <a:defRPr sz="3600"/>
            </a:lvl1pPr>
          </a:lstStyle>
          <a:p>
            <a:r>
              <a:rPr lang="en-US" smtClean="0"/>
              <a:t>Click to edit Master title style</a:t>
            </a:r>
            <a:endParaRPr/>
          </a:p>
        </p:txBody>
      </p:sp>
      <p:sp>
        <p:nvSpPr>
          <p:cNvPr id="3" name="Subtitle 2"/>
          <p:cNvSpPr>
            <a:spLocks noGrp="1"/>
          </p:cNvSpPr>
          <p:nvPr>
            <p:ph type="subTitle" idx="1"/>
          </p:nvPr>
        </p:nvSpPr>
        <p:spPr>
          <a:xfrm>
            <a:off x="398926" y="1714500"/>
            <a:ext cx="6574818" cy="685800"/>
          </a:xfrm>
        </p:spPr>
        <p:txBody>
          <a:bodyPr>
            <a:noAutofit/>
          </a:bodyPr>
          <a:lstStyle>
            <a:lvl1pPr marL="0" indent="0" algn="l">
              <a:spcBef>
                <a:spcPts val="0"/>
              </a:spcBef>
              <a:buNone/>
              <a:defRPr sz="1800" b="1">
                <a:solidFill>
                  <a:schemeClr val="tx1"/>
                </a:solidFill>
              </a:defRPr>
            </a:lvl1pPr>
            <a:lvl2pPr marL="342796" indent="0" algn="ctr">
              <a:buNone/>
              <a:defRPr>
                <a:solidFill>
                  <a:schemeClr val="tx1">
                    <a:tint val="75000"/>
                  </a:schemeClr>
                </a:solidFill>
              </a:defRPr>
            </a:lvl2pPr>
            <a:lvl3pPr marL="685606" indent="0" algn="ctr">
              <a:buNone/>
              <a:defRPr>
                <a:solidFill>
                  <a:schemeClr val="tx1">
                    <a:tint val="75000"/>
                  </a:schemeClr>
                </a:solidFill>
              </a:defRPr>
            </a:lvl3pPr>
            <a:lvl4pPr marL="1028407" indent="0" algn="ctr">
              <a:buNone/>
              <a:defRPr>
                <a:solidFill>
                  <a:schemeClr val="tx1">
                    <a:tint val="75000"/>
                  </a:schemeClr>
                </a:solidFill>
              </a:defRPr>
            </a:lvl4pPr>
            <a:lvl5pPr marL="1371213" indent="0" algn="ctr">
              <a:buNone/>
              <a:defRPr>
                <a:solidFill>
                  <a:schemeClr val="tx1">
                    <a:tint val="75000"/>
                  </a:schemeClr>
                </a:solidFill>
              </a:defRPr>
            </a:lvl5pPr>
            <a:lvl6pPr marL="1714009" indent="0" algn="ctr">
              <a:buNone/>
              <a:defRPr>
                <a:solidFill>
                  <a:schemeClr val="tx1">
                    <a:tint val="75000"/>
                  </a:schemeClr>
                </a:solidFill>
              </a:defRPr>
            </a:lvl6pPr>
            <a:lvl7pPr marL="2056817" indent="0" algn="ctr">
              <a:buNone/>
              <a:defRPr>
                <a:solidFill>
                  <a:schemeClr val="tx1">
                    <a:tint val="75000"/>
                  </a:schemeClr>
                </a:solidFill>
              </a:defRPr>
            </a:lvl7pPr>
            <a:lvl8pPr marL="2399620" indent="0" algn="ctr">
              <a:buNone/>
              <a:defRPr>
                <a:solidFill>
                  <a:schemeClr val="tx1">
                    <a:tint val="75000"/>
                  </a:schemeClr>
                </a:solidFill>
              </a:defRPr>
            </a:lvl8pPr>
            <a:lvl9pPr marL="2742426"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3423302" y="4917186"/>
            <a:ext cx="920038" cy="137160"/>
          </a:xfrm>
          <a:prstGeom prst="rect">
            <a:avLst/>
          </a:prstGeom>
        </p:spPr>
        <p:txBody>
          <a:bodyPr/>
          <a:lstStyle/>
          <a:p>
            <a:fld id="{585FCE51-BA3E-43B9-8C27-47617E4B4FE5}" type="datetime1">
              <a:rPr lang="en-US">
                <a:solidFill>
                  <a:srgbClr val="FFFFFF">
                    <a:lumMod val="60000"/>
                    <a:lumOff val="40000"/>
                  </a:srgbClr>
                </a:solidFill>
              </a:rPr>
              <a:pPr/>
              <a:t>10/23/2015</a:t>
            </a:fld>
            <a:endParaRPr dirty="0">
              <a:solidFill>
                <a:srgbClr val="FFFFFF">
                  <a:lumMod val="60000"/>
                  <a:lumOff val="40000"/>
                </a:srgbClr>
              </a:solidFill>
            </a:endParaRPr>
          </a:p>
        </p:txBody>
      </p:sp>
      <p:sp>
        <p:nvSpPr>
          <p:cNvPr id="5" name="Footer Placeholder 4"/>
          <p:cNvSpPr>
            <a:spLocks noGrp="1"/>
          </p:cNvSpPr>
          <p:nvPr>
            <p:ph type="ftr" sz="quarter" idx="11"/>
          </p:nvPr>
        </p:nvSpPr>
        <p:spPr>
          <a:xfrm>
            <a:off x="6584682" y="4917186"/>
            <a:ext cx="1874530" cy="137160"/>
          </a:xfrm>
          <a:prstGeom prst="rect">
            <a:avLst/>
          </a:prstGeom>
        </p:spPr>
        <p:txBody>
          <a:bodyPr/>
          <a:lstStyle/>
          <a:p>
            <a:r>
              <a:rPr dirty="0">
                <a:solidFill>
                  <a:srgbClr val="FFFFF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8459212" y="5200650"/>
            <a:ext cx="286320" cy="137160"/>
          </a:xfrm>
        </p:spPr>
        <p:txBody>
          <a:bodyPr/>
          <a:lstStyle>
            <a:lvl1pPr>
              <a:defRPr>
                <a:solidFill>
                  <a:srgbClr val="BCC0C4"/>
                </a:solidFill>
              </a:defRPr>
            </a:lvl1p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398964" y="2572089"/>
            <a:ext cx="6573962"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sp>
        <p:nvSpPr>
          <p:cNvPr id="12" name="Rectangle 11"/>
          <p:cNvSpPr/>
          <p:nvPr/>
        </p:nvSpPr>
        <p:spPr bwMode="white">
          <a:xfrm>
            <a:off x="7373079" y="0"/>
            <a:ext cx="1371957"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rtlCol="0" anchor="ctr"/>
          <a:lstStyle/>
          <a:p>
            <a:pPr algn="ctr" defTabSz="685606"/>
            <a:endParaRPr sz="1400" dirty="0">
              <a:solidFill>
                <a:srgbClr val="FFFFFF"/>
              </a:solidFill>
            </a:endParaRPr>
          </a:p>
        </p:txBody>
      </p:sp>
      <p:sp>
        <p:nvSpPr>
          <p:cNvPr id="21" name="Text Placeholder 12"/>
          <p:cNvSpPr>
            <a:spLocks noGrp="1"/>
          </p:cNvSpPr>
          <p:nvPr>
            <p:ph type="body" sz="quarter" idx="15" hasCustomPrompt="1"/>
          </p:nvPr>
        </p:nvSpPr>
        <p:spPr>
          <a:xfrm>
            <a:off x="7430244" y="171450"/>
            <a:ext cx="1257628" cy="171450"/>
          </a:xfrm>
        </p:spPr>
        <p:txBody>
          <a:bodyPr anchor="b">
            <a:normAutofit/>
          </a:bodyPr>
          <a:lstStyle>
            <a:lvl1pPr marL="1191" indent="0" algn="ctr">
              <a:spcBef>
                <a:spcPts val="0"/>
              </a:spcBef>
              <a:buFontTx/>
              <a:buNone/>
              <a:defRPr sz="1100" baseline="0">
                <a:solidFill>
                  <a:schemeClr val="bg1"/>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a:t>Click to add text</a:t>
            </a:r>
          </a:p>
        </p:txBody>
      </p:sp>
    </p:spTree>
    <p:extLst>
      <p:ext uri="{BB962C8B-B14F-4D97-AF65-F5344CB8AC3E}">
        <p14:creationId xmlns:p14="http://schemas.microsoft.com/office/powerpoint/2010/main" val="2294001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398469" y="1143001"/>
            <a:ext cx="8347065" cy="33147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a:xfrm>
            <a:off x="3423302" y="4917186"/>
            <a:ext cx="920038" cy="137160"/>
          </a:xfrm>
          <a:prstGeom prst="rect">
            <a:avLst/>
          </a:prstGeom>
        </p:spPr>
        <p:txBody>
          <a:bodyPr/>
          <a:lstStyle/>
          <a:p>
            <a:fld id="{CECCD66E-6DF0-4B16-8ACA-D0D93A7B1DC8}"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16832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398469" y="1485900"/>
            <a:ext cx="8347065" cy="2971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a:xfrm>
            <a:off x="3423302" y="4917186"/>
            <a:ext cx="920038" cy="137160"/>
          </a:xfrm>
          <a:prstGeom prst="rect">
            <a:avLst/>
          </a:prstGeom>
        </p:spPr>
        <p:txBody>
          <a:bodyPr/>
          <a:lstStyle/>
          <a:p>
            <a:fld id="{E248A2DF-98E5-4437-B842-E0DCD9A6A408}"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7" name="Text Placeholder 12"/>
          <p:cNvSpPr>
            <a:spLocks noGrp="1"/>
          </p:cNvSpPr>
          <p:nvPr>
            <p:ph type="body" sz="quarter" idx="13" hasCustomPrompt="1"/>
          </p:nvPr>
        </p:nvSpPr>
        <p:spPr>
          <a:xfrm>
            <a:off x="398974" y="1030306"/>
            <a:ext cx="8346073"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Tree>
    <p:extLst>
      <p:ext uri="{BB962C8B-B14F-4D97-AF65-F5344CB8AC3E}">
        <p14:creationId xmlns:p14="http://schemas.microsoft.com/office/powerpoint/2010/main" val="18819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a:xfrm>
            <a:off x="3423302" y="4917186"/>
            <a:ext cx="920038" cy="137160"/>
          </a:xfrm>
          <a:prstGeom prst="rect">
            <a:avLst/>
          </a:prstGeom>
        </p:spPr>
        <p:txBody>
          <a:bodyPr/>
          <a:lstStyle/>
          <a:p>
            <a:fld id="{CECCD66E-6DF0-4B16-8ACA-D0D93A7B1DC8}"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Text Placeholder 7"/>
          <p:cNvSpPr>
            <a:spLocks noGrp="1"/>
          </p:cNvSpPr>
          <p:nvPr>
            <p:ph type="body" sz="quarter" idx="13"/>
          </p:nvPr>
        </p:nvSpPr>
        <p:spPr>
          <a:xfrm>
            <a:off x="2097494" y="1485899"/>
            <a:ext cx="6647543" cy="2971801"/>
          </a:xfrm>
        </p:spPr>
        <p:txBody>
          <a:bodyPr>
            <a:noAutofit/>
          </a:bodyPr>
          <a:lstStyle>
            <a:lvl1pPr marL="1191" indent="0">
              <a:spcBef>
                <a:spcPts val="1800"/>
              </a:spcBef>
              <a:buNone/>
              <a:defRPr sz="2100"/>
            </a:lvl1pPr>
            <a:lvl2pPr marL="1191" indent="0">
              <a:spcBef>
                <a:spcPts val="1800"/>
              </a:spcBef>
              <a:buNone/>
              <a:defRPr sz="2100"/>
            </a:lvl2pPr>
            <a:lvl3pPr marL="1191" indent="0">
              <a:spcBef>
                <a:spcPts val="1800"/>
              </a:spcBef>
              <a:buNone/>
              <a:defRPr sz="2100"/>
            </a:lvl3pPr>
            <a:lvl4pPr marL="1191" indent="0">
              <a:spcBef>
                <a:spcPts val="1800"/>
              </a:spcBef>
              <a:buNone/>
              <a:defRPr sz="2100"/>
            </a:lvl4pPr>
            <a:lvl5pPr marL="1191" indent="0">
              <a:spcBef>
                <a:spcPts val="1800"/>
              </a:spcBef>
              <a:buNone/>
              <a:defRPr sz="2100"/>
            </a:lvl5pPr>
            <a:lvl6pPr marL="1191" indent="0">
              <a:spcBef>
                <a:spcPts val="1800"/>
              </a:spcBef>
              <a:buNone/>
              <a:defRPr sz="2100"/>
            </a:lvl6pPr>
            <a:lvl7pPr marL="1191" indent="0">
              <a:spcBef>
                <a:spcPts val="1800"/>
              </a:spcBef>
              <a:buNone/>
              <a:defRPr sz="2100"/>
            </a:lvl7pPr>
            <a:lvl8pPr marL="1191" indent="0">
              <a:spcBef>
                <a:spcPts val="1800"/>
              </a:spcBef>
              <a:buNone/>
              <a:defRPr sz="2100"/>
            </a:lvl8pPr>
            <a:lvl9pPr marL="1191" indent="0">
              <a:spcBef>
                <a:spcPts val="1800"/>
              </a:spcBef>
              <a:buNone/>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703488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398974" y="1950243"/>
            <a:ext cx="8346073" cy="1028700"/>
          </a:xfrm>
        </p:spPr>
        <p:txBody>
          <a:bodyPr anchor="b"/>
          <a:lstStyle>
            <a:lvl1pPr algn="l">
              <a:lnSpc>
                <a:spcPct val="80000"/>
              </a:lnSpc>
              <a:defRPr sz="3600" b="0" cap="none" baseline="0"/>
            </a:lvl1pPr>
          </a:lstStyle>
          <a:p>
            <a:r>
              <a:rPr lang="en-US" smtClean="0"/>
              <a:t>Click to edit Master title style</a:t>
            </a:r>
            <a:endParaRPr/>
          </a:p>
        </p:txBody>
      </p:sp>
      <p:sp>
        <p:nvSpPr>
          <p:cNvPr id="3" name="Text Placeholder 2"/>
          <p:cNvSpPr>
            <a:spLocks noGrp="1"/>
          </p:cNvSpPr>
          <p:nvPr>
            <p:ph type="body" idx="1"/>
          </p:nvPr>
        </p:nvSpPr>
        <p:spPr>
          <a:xfrm>
            <a:off x="398974" y="3028949"/>
            <a:ext cx="8346073" cy="685800"/>
          </a:xfrm>
        </p:spPr>
        <p:txBody>
          <a:bodyPr anchor="t">
            <a:noAutofit/>
          </a:bodyPr>
          <a:lstStyle>
            <a:lvl1pPr marL="0" indent="0">
              <a:spcBef>
                <a:spcPts val="0"/>
              </a:spcBef>
              <a:buNone/>
              <a:defRPr sz="1800" b="1">
                <a:solidFill>
                  <a:schemeClr val="tx1"/>
                </a:solidFill>
              </a:defRPr>
            </a:lvl1pPr>
            <a:lvl2pPr marL="342796" indent="0">
              <a:buNone/>
              <a:defRPr sz="1400">
                <a:solidFill>
                  <a:schemeClr val="tx1">
                    <a:tint val="75000"/>
                  </a:schemeClr>
                </a:solidFill>
              </a:defRPr>
            </a:lvl2pPr>
            <a:lvl3pPr marL="685606" indent="0">
              <a:buNone/>
              <a:defRPr sz="1200">
                <a:solidFill>
                  <a:schemeClr val="tx1">
                    <a:tint val="75000"/>
                  </a:schemeClr>
                </a:solidFill>
              </a:defRPr>
            </a:lvl3pPr>
            <a:lvl4pPr marL="1028407" indent="0">
              <a:buNone/>
              <a:defRPr sz="1100">
                <a:solidFill>
                  <a:schemeClr val="tx1">
                    <a:tint val="75000"/>
                  </a:schemeClr>
                </a:solidFill>
              </a:defRPr>
            </a:lvl4pPr>
            <a:lvl5pPr marL="1371213" indent="0">
              <a:buNone/>
              <a:defRPr sz="1100">
                <a:solidFill>
                  <a:schemeClr val="tx1">
                    <a:tint val="75000"/>
                  </a:schemeClr>
                </a:solidFill>
              </a:defRPr>
            </a:lvl5pPr>
            <a:lvl6pPr marL="1714009" indent="0">
              <a:buNone/>
              <a:defRPr sz="1100">
                <a:solidFill>
                  <a:schemeClr val="tx1">
                    <a:tint val="75000"/>
                  </a:schemeClr>
                </a:solidFill>
              </a:defRPr>
            </a:lvl6pPr>
            <a:lvl7pPr marL="2056817" indent="0">
              <a:buNone/>
              <a:defRPr sz="1100">
                <a:solidFill>
                  <a:schemeClr val="tx1">
                    <a:tint val="75000"/>
                  </a:schemeClr>
                </a:solidFill>
              </a:defRPr>
            </a:lvl7pPr>
            <a:lvl8pPr marL="2399620" indent="0">
              <a:buNone/>
              <a:defRPr sz="1100">
                <a:solidFill>
                  <a:schemeClr val="tx1">
                    <a:tint val="75000"/>
                  </a:schemeClr>
                </a:solidFill>
              </a:defRPr>
            </a:lvl8pPr>
            <a:lvl9pPr marL="2742426" indent="0">
              <a:buNone/>
              <a:defRPr sz="1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423302" y="4917186"/>
            <a:ext cx="920038" cy="137160"/>
          </a:xfrm>
          <a:prstGeom prst="rect">
            <a:avLst/>
          </a:prstGeom>
        </p:spPr>
        <p:txBody>
          <a:bodyPr/>
          <a:lstStyle/>
          <a:p>
            <a:fld id="{F3C35900-9CAD-4F88-ADA2-63803E0474C8}"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8949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398974" y="1950243"/>
            <a:ext cx="8346073" cy="1028700"/>
          </a:xfrm>
        </p:spPr>
        <p:txBody>
          <a:bodyPr anchor="b"/>
          <a:lstStyle>
            <a:lvl1pPr algn="l">
              <a:lnSpc>
                <a:spcPct val="80000"/>
              </a:lnSpc>
              <a:defRPr sz="3600" b="0" cap="none" baseline="0"/>
            </a:lvl1pPr>
          </a:lstStyle>
          <a:p>
            <a:r>
              <a:rPr lang="en-US" smtClean="0"/>
              <a:t>Click to edit Master title style</a:t>
            </a:r>
            <a:endParaRPr/>
          </a:p>
        </p:txBody>
      </p:sp>
      <p:sp>
        <p:nvSpPr>
          <p:cNvPr id="3" name="Text Placeholder 2"/>
          <p:cNvSpPr>
            <a:spLocks noGrp="1"/>
          </p:cNvSpPr>
          <p:nvPr>
            <p:ph type="body" idx="1"/>
          </p:nvPr>
        </p:nvSpPr>
        <p:spPr>
          <a:xfrm>
            <a:off x="398974" y="3028949"/>
            <a:ext cx="8346073" cy="685800"/>
          </a:xfrm>
        </p:spPr>
        <p:txBody>
          <a:bodyPr anchor="t">
            <a:noAutofit/>
          </a:bodyPr>
          <a:lstStyle>
            <a:lvl1pPr marL="0" indent="0">
              <a:spcBef>
                <a:spcPts val="0"/>
              </a:spcBef>
              <a:buNone/>
              <a:defRPr sz="1800" b="1">
                <a:solidFill>
                  <a:schemeClr val="tx1"/>
                </a:solidFill>
              </a:defRPr>
            </a:lvl1pPr>
            <a:lvl2pPr marL="342796" indent="0">
              <a:buNone/>
              <a:defRPr sz="1400">
                <a:solidFill>
                  <a:schemeClr val="tx1">
                    <a:tint val="75000"/>
                  </a:schemeClr>
                </a:solidFill>
              </a:defRPr>
            </a:lvl2pPr>
            <a:lvl3pPr marL="685606" indent="0">
              <a:buNone/>
              <a:defRPr sz="1200">
                <a:solidFill>
                  <a:schemeClr val="tx1">
                    <a:tint val="75000"/>
                  </a:schemeClr>
                </a:solidFill>
              </a:defRPr>
            </a:lvl3pPr>
            <a:lvl4pPr marL="1028407" indent="0">
              <a:buNone/>
              <a:defRPr sz="1100">
                <a:solidFill>
                  <a:schemeClr val="tx1">
                    <a:tint val="75000"/>
                  </a:schemeClr>
                </a:solidFill>
              </a:defRPr>
            </a:lvl4pPr>
            <a:lvl5pPr marL="1371213" indent="0">
              <a:buNone/>
              <a:defRPr sz="1100">
                <a:solidFill>
                  <a:schemeClr val="tx1">
                    <a:tint val="75000"/>
                  </a:schemeClr>
                </a:solidFill>
              </a:defRPr>
            </a:lvl5pPr>
            <a:lvl6pPr marL="1714009" indent="0">
              <a:buNone/>
              <a:defRPr sz="1100">
                <a:solidFill>
                  <a:schemeClr val="tx1">
                    <a:tint val="75000"/>
                  </a:schemeClr>
                </a:solidFill>
              </a:defRPr>
            </a:lvl6pPr>
            <a:lvl7pPr marL="2056817" indent="0">
              <a:buNone/>
              <a:defRPr sz="1100">
                <a:solidFill>
                  <a:schemeClr val="tx1">
                    <a:tint val="75000"/>
                  </a:schemeClr>
                </a:solidFill>
              </a:defRPr>
            </a:lvl7pPr>
            <a:lvl8pPr marL="2399620" indent="0">
              <a:buNone/>
              <a:defRPr sz="1100">
                <a:solidFill>
                  <a:schemeClr val="tx1">
                    <a:tint val="75000"/>
                  </a:schemeClr>
                </a:solidFill>
              </a:defRPr>
            </a:lvl8pPr>
            <a:lvl9pPr marL="2742426" indent="0">
              <a:buNone/>
              <a:defRPr sz="1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423302" y="4917186"/>
            <a:ext cx="920038" cy="137160"/>
          </a:xfrm>
          <a:prstGeom prst="rect">
            <a:avLst/>
          </a:prstGeom>
        </p:spPr>
        <p:txBody>
          <a:bodyPr/>
          <a:lstStyle/>
          <a:p>
            <a:fld id="{F3C35900-9CAD-4F88-ADA2-63803E0474C8}"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68865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p:cNvSpPr/>
          <p:nvPr/>
        </p:nvSpPr>
        <p:spPr bwMode="hidden">
          <a:xfrm>
            <a:off x="0" y="0"/>
            <a:ext cx="9144000" cy="51435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rtlCol="0" anchor="ctr"/>
          <a:lstStyle/>
          <a:p>
            <a:pPr algn="ctr" defTabSz="685606"/>
            <a:endParaRPr sz="1400" dirty="0">
              <a:solidFill>
                <a:srgbClr val="FFFFFF"/>
              </a:solidFill>
            </a:endParaRPr>
          </a:p>
        </p:txBody>
      </p:sp>
      <p:grpSp>
        <p:nvGrpSpPr>
          <p:cNvPr id="7" name="Group 6"/>
          <p:cNvGrpSpPr/>
          <p:nvPr/>
        </p:nvGrpSpPr>
        <p:grpSpPr bwMode="gray">
          <a:xfrm>
            <a:off x="-214" y="0"/>
            <a:ext cx="9144431" cy="51435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grpSp>
      <p:sp>
        <p:nvSpPr>
          <p:cNvPr id="14" name="TextBox 13"/>
          <p:cNvSpPr txBox="1"/>
          <p:nvPr/>
        </p:nvSpPr>
        <p:spPr>
          <a:xfrm>
            <a:off x="4493409" y="4917186"/>
            <a:ext cx="2091283" cy="137160"/>
          </a:xfrm>
          <a:prstGeom prst="rect">
            <a:avLst/>
          </a:prstGeom>
          <a:noFill/>
        </p:spPr>
        <p:txBody>
          <a:bodyPr wrap="none" lIns="0" tIns="0" rIns="0" bIns="0" rtlCol="0" anchor="ctr" anchorCtr="0">
            <a:noAutofit/>
          </a:bodyPr>
          <a:lstStyle/>
          <a:p>
            <a:pPr defTabSz="685606"/>
            <a:r>
              <a:rPr sz="600" dirty="0">
                <a:solidFill>
                  <a:srgbClr val="5F5F5F">
                    <a:lumMod val="60000"/>
                    <a:lumOff val="40000"/>
                  </a:srgbClr>
                </a:solidFill>
              </a:rPr>
              <a:t>Copyright © 2014 Oracle and/or its affiliates. All rights reserved.  |</a:t>
            </a:r>
          </a:p>
        </p:txBody>
      </p:sp>
      <p:sp>
        <p:nvSpPr>
          <p:cNvPr id="2" name="Title 1"/>
          <p:cNvSpPr>
            <a:spLocks noGrp="1"/>
          </p:cNvSpPr>
          <p:nvPr>
            <p:ph type="title"/>
          </p:nvPr>
        </p:nvSpPr>
        <p:spPr>
          <a:xfrm>
            <a:off x="398974" y="1950243"/>
            <a:ext cx="8346073" cy="1028700"/>
          </a:xfrm>
        </p:spPr>
        <p:txBody>
          <a:bodyPr anchor="b"/>
          <a:lstStyle>
            <a:lvl1pPr algn="l">
              <a:lnSpc>
                <a:spcPct val="80000"/>
              </a:lnSpc>
              <a:defRPr sz="36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398974" y="3028949"/>
            <a:ext cx="8346073" cy="685800"/>
          </a:xfrm>
        </p:spPr>
        <p:txBody>
          <a:bodyPr anchor="t">
            <a:noAutofit/>
          </a:bodyPr>
          <a:lstStyle>
            <a:lvl1pPr marL="0" indent="0">
              <a:spcBef>
                <a:spcPts val="0"/>
              </a:spcBef>
              <a:buNone/>
              <a:defRPr sz="1800" b="1">
                <a:solidFill>
                  <a:schemeClr val="tx1"/>
                </a:solidFill>
              </a:defRPr>
            </a:lvl1pPr>
            <a:lvl2pPr marL="342796" indent="0">
              <a:buNone/>
              <a:defRPr sz="1400">
                <a:solidFill>
                  <a:schemeClr val="tx1">
                    <a:tint val="75000"/>
                  </a:schemeClr>
                </a:solidFill>
              </a:defRPr>
            </a:lvl2pPr>
            <a:lvl3pPr marL="685606" indent="0">
              <a:buNone/>
              <a:defRPr sz="1200">
                <a:solidFill>
                  <a:schemeClr val="tx1">
                    <a:tint val="75000"/>
                  </a:schemeClr>
                </a:solidFill>
              </a:defRPr>
            </a:lvl3pPr>
            <a:lvl4pPr marL="1028407" indent="0">
              <a:buNone/>
              <a:defRPr sz="1100">
                <a:solidFill>
                  <a:schemeClr val="tx1">
                    <a:tint val="75000"/>
                  </a:schemeClr>
                </a:solidFill>
              </a:defRPr>
            </a:lvl4pPr>
            <a:lvl5pPr marL="1371213" indent="0">
              <a:buNone/>
              <a:defRPr sz="1100">
                <a:solidFill>
                  <a:schemeClr val="tx1">
                    <a:tint val="75000"/>
                  </a:schemeClr>
                </a:solidFill>
              </a:defRPr>
            </a:lvl5pPr>
            <a:lvl6pPr marL="1714009" indent="0">
              <a:buNone/>
              <a:defRPr sz="1100">
                <a:solidFill>
                  <a:schemeClr val="tx1">
                    <a:tint val="75000"/>
                  </a:schemeClr>
                </a:solidFill>
              </a:defRPr>
            </a:lvl6pPr>
            <a:lvl7pPr marL="2056817" indent="0">
              <a:buNone/>
              <a:defRPr sz="1100">
                <a:solidFill>
                  <a:schemeClr val="tx1">
                    <a:tint val="75000"/>
                  </a:schemeClr>
                </a:solidFill>
              </a:defRPr>
            </a:lvl7pPr>
            <a:lvl8pPr marL="2399620" indent="0">
              <a:buNone/>
              <a:defRPr sz="1100">
                <a:solidFill>
                  <a:schemeClr val="tx1">
                    <a:tint val="75000"/>
                  </a:schemeClr>
                </a:solidFill>
              </a:defRPr>
            </a:lvl8pPr>
            <a:lvl9pPr marL="2742426" indent="0">
              <a:buNone/>
              <a:defRPr sz="1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423302" y="4917186"/>
            <a:ext cx="920038" cy="137160"/>
          </a:xfrm>
          <a:prstGeom prst="rect">
            <a:avLst/>
          </a:prstGeom>
        </p:spPr>
        <p:txBody>
          <a:bodyPr/>
          <a:lstStyle>
            <a:lvl1pPr>
              <a:defRPr>
                <a:solidFill>
                  <a:schemeClr val="bg1">
                    <a:lumMod val="60000"/>
                    <a:lumOff val="40000"/>
                  </a:schemeClr>
                </a:solidFill>
              </a:defRPr>
            </a:lvl1pPr>
          </a:lstStyle>
          <a:p>
            <a:fld id="{19816439-F3A6-4E53-9E59-0015DD1FA257}"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6584682" y="4917186"/>
            <a:ext cx="1874530" cy="137160"/>
          </a:xfrm>
          <a:prstGeom prst="rect">
            <a:avLst/>
          </a:prstGeom>
        </p:spPr>
        <p:txBody>
          <a:bodyPr/>
          <a:lstStyle>
            <a:lvl1pPr>
              <a:defRPr>
                <a:solidFill>
                  <a:schemeClr val="bg1">
                    <a:lumMod val="60000"/>
                    <a:lumOff val="40000"/>
                  </a:schemeClr>
                </a:solidFill>
              </a:defRPr>
            </a:lvl1p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412010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3423302" y="4917186"/>
            <a:ext cx="920038" cy="137160"/>
          </a:xfrm>
          <a:prstGeom prst="rect">
            <a:avLst/>
          </a:prstGeom>
        </p:spPr>
        <p:txBody>
          <a:bodyPr/>
          <a:lstStyle/>
          <a:p>
            <a:fld id="{1EE11BFD-AD4C-4A98-9D38-1958507EA4E5}" type="datetime1">
              <a:rPr lang="en-US" smtClean="0">
                <a:solidFill>
                  <a:srgbClr val="5F5F5F">
                    <a:lumMod val="60000"/>
                    <a:lumOff val="40000"/>
                  </a:srgbClr>
                </a:solidFill>
              </a:rPr>
              <a:pPr/>
              <a:t>10/23/2015</a:t>
            </a:fld>
            <a:endParaRPr lang="en-US" dirty="0">
              <a:solidFill>
                <a:srgbClr val="5F5F5F">
                  <a:lumMod val="60000"/>
                  <a:lumOff val="40000"/>
                </a:srgbClr>
              </a:solidFill>
            </a:endParaRPr>
          </a:p>
        </p:txBody>
      </p:sp>
      <p:sp>
        <p:nvSpPr>
          <p:cNvPr id="4" name="Footer Placeholder 3"/>
          <p:cNvSpPr>
            <a:spLocks noGrp="1"/>
          </p:cNvSpPr>
          <p:nvPr>
            <p:ph type="ftr" sz="quarter" idx="11"/>
          </p:nvPr>
        </p:nvSpPr>
        <p:spPr>
          <a:xfrm>
            <a:off x="6584682" y="4917186"/>
            <a:ext cx="1874530" cy="137160"/>
          </a:xfrm>
          <a:prstGeom prst="rect">
            <a:avLst/>
          </a:prstGeom>
        </p:spPr>
        <p:txBody>
          <a:bodyPr/>
          <a:lstStyle/>
          <a:p>
            <a:r>
              <a:rPr lang="en-US" smtClean="0">
                <a:solidFill>
                  <a:srgbClr val="5F5F5F">
                    <a:lumMod val="60000"/>
                    <a:lumOff val="40000"/>
                  </a:srgbClr>
                </a:solidFill>
              </a:rPr>
              <a:t>Oracle Confidential – Internal/Restricted/Highly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Tree>
    <p:extLst>
      <p:ext uri="{BB962C8B-B14F-4D97-AF65-F5344CB8AC3E}">
        <p14:creationId xmlns:p14="http://schemas.microsoft.com/office/powerpoint/2010/main" val="338184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398963" y="1428750"/>
            <a:ext cx="3601388" cy="1234440"/>
          </a:xfrm>
        </p:spPr>
        <p:txBody>
          <a:bodyPr anchor="b"/>
          <a:lstStyle>
            <a:lvl1pPr algn="l">
              <a:lnSpc>
                <a:spcPct val="80000"/>
              </a:lnSpc>
              <a:defRPr sz="3600" b="0"/>
            </a:lvl1pPr>
          </a:lstStyle>
          <a:p>
            <a:r>
              <a:rPr lang="en-US" smtClean="0"/>
              <a:t>Click to edit Master title style</a:t>
            </a:r>
            <a:endParaRPr dirty="0"/>
          </a:p>
        </p:txBody>
      </p:sp>
      <p:sp>
        <p:nvSpPr>
          <p:cNvPr id="3" name="Picture Placeholder 2"/>
          <p:cNvSpPr>
            <a:spLocks noGrp="1"/>
          </p:cNvSpPr>
          <p:nvPr>
            <p:ph type="pic" idx="1"/>
          </p:nvPr>
        </p:nvSpPr>
        <p:spPr>
          <a:xfrm>
            <a:off x="4192434" y="400050"/>
            <a:ext cx="4552604" cy="4057650"/>
          </a:xfrm>
          <a:noFill/>
        </p:spPr>
        <p:txBody>
          <a:bodyPr tIns="137118">
            <a:normAutofit/>
          </a:bodyPr>
          <a:lstStyle>
            <a:lvl1pPr marL="0" indent="0" algn="ctr">
              <a:buNone/>
              <a:defRPr sz="18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398973" y="2743200"/>
            <a:ext cx="3601387" cy="1234440"/>
          </a:xfrm>
        </p:spPr>
        <p:txBody>
          <a:bodyPr>
            <a:noAutofit/>
          </a:bodyPr>
          <a:lstStyle>
            <a:lvl1pPr marL="0" indent="0">
              <a:spcBef>
                <a:spcPts val="0"/>
              </a:spcBef>
              <a:buNone/>
              <a:defRPr sz="1800" b="1"/>
            </a:lvl1pPr>
            <a:lvl2pPr marL="342796" indent="0">
              <a:buNone/>
              <a:defRPr sz="900"/>
            </a:lvl2pPr>
            <a:lvl3pPr marL="685606" indent="0">
              <a:buNone/>
              <a:defRPr sz="800"/>
            </a:lvl3pPr>
            <a:lvl4pPr marL="1028407" indent="0">
              <a:buNone/>
              <a:defRPr sz="700"/>
            </a:lvl4pPr>
            <a:lvl5pPr marL="1371213" indent="0">
              <a:buNone/>
              <a:defRPr sz="700"/>
            </a:lvl5pPr>
            <a:lvl6pPr marL="1714009" indent="0">
              <a:buNone/>
              <a:defRPr sz="700"/>
            </a:lvl6pPr>
            <a:lvl7pPr marL="2056817" indent="0">
              <a:buNone/>
              <a:defRPr sz="700"/>
            </a:lvl7pPr>
            <a:lvl8pPr marL="2399620" indent="0">
              <a:buNone/>
              <a:defRPr sz="700"/>
            </a:lvl8pPr>
            <a:lvl9pPr marL="2742426" indent="0">
              <a:buNone/>
              <a:defRPr sz="700"/>
            </a:lvl9pPr>
          </a:lstStyle>
          <a:p>
            <a:pPr lvl="0"/>
            <a:r>
              <a:rPr lang="en-US" smtClean="0"/>
              <a:t>Click to edit Master text styles</a:t>
            </a:r>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6CFF0A86-8A92-4FBC-80CD-36517BAA55B7}"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57232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99734" y="1428750"/>
            <a:ext cx="6344112" cy="1657350"/>
          </a:xfrm>
        </p:spPr>
        <p:txBody>
          <a:bodyPr anchor="t"/>
          <a:lstStyle>
            <a:lvl1pPr marL="171403" indent="-171403" algn="l">
              <a:defRPr sz="3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2628393" y="3143250"/>
            <a:ext cx="6115452" cy="571500"/>
          </a:xfrm>
        </p:spPr>
        <p:txBody>
          <a:bodyPr>
            <a:noAutofit/>
          </a:bodyPr>
          <a:lstStyle>
            <a:lvl1pPr marL="219014" indent="-219014">
              <a:spcBef>
                <a:spcPts val="0"/>
              </a:spcBef>
              <a:buClr>
                <a:schemeClr val="tx1"/>
              </a:buClr>
              <a:buFont typeface="Arial" panose="020B0604020202020204" pitchFamily="34" charset="0"/>
              <a:buChar char="–"/>
              <a:defRPr sz="1800"/>
            </a:lvl1pPr>
            <a:lvl2pPr marL="342796" indent="0">
              <a:buNone/>
              <a:defRPr sz="900"/>
            </a:lvl2pPr>
            <a:lvl3pPr marL="685606" indent="0">
              <a:buNone/>
              <a:defRPr sz="800"/>
            </a:lvl3pPr>
            <a:lvl4pPr marL="1028407" indent="0">
              <a:buNone/>
              <a:defRPr sz="700"/>
            </a:lvl4pPr>
            <a:lvl5pPr marL="1371213" indent="0">
              <a:buNone/>
              <a:defRPr sz="700"/>
            </a:lvl5pPr>
            <a:lvl6pPr marL="1714009" indent="0">
              <a:buNone/>
              <a:defRPr sz="700"/>
            </a:lvl6pPr>
            <a:lvl7pPr marL="2056817" indent="0">
              <a:buNone/>
              <a:defRPr sz="700"/>
            </a:lvl7pPr>
            <a:lvl8pPr marL="2399620" indent="0">
              <a:buNone/>
              <a:defRPr sz="700"/>
            </a:lvl8pPr>
            <a:lvl9pPr marL="2742426" indent="0">
              <a:buNone/>
              <a:defRPr sz="700"/>
            </a:lvl9pPr>
          </a:lstStyle>
          <a:p>
            <a:pPr lvl="0"/>
            <a:r>
              <a:rPr dirty="0"/>
              <a:t>Click to add Name, Title, Company</a:t>
            </a:r>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FFFBC65A-03AE-423D-B3EC-68D1D32BF9D6}"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93717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99734" y="1428750"/>
            <a:ext cx="6344112" cy="1657350"/>
          </a:xfrm>
        </p:spPr>
        <p:txBody>
          <a:bodyPr anchor="t"/>
          <a:lstStyle>
            <a:lvl1pPr marL="171403" indent="-171403" algn="l">
              <a:defRPr sz="3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2628393" y="3143250"/>
            <a:ext cx="6115452" cy="571500"/>
          </a:xfrm>
        </p:spPr>
        <p:txBody>
          <a:bodyPr>
            <a:noAutofit/>
          </a:bodyPr>
          <a:lstStyle>
            <a:lvl1pPr marL="219014" indent="-219014">
              <a:spcBef>
                <a:spcPts val="0"/>
              </a:spcBef>
              <a:buClr>
                <a:schemeClr val="tx1"/>
              </a:buClr>
              <a:buFont typeface="Arial" panose="020B0604020202020204" pitchFamily="34" charset="0"/>
              <a:buChar char="–"/>
              <a:defRPr sz="1800"/>
            </a:lvl1pPr>
            <a:lvl2pPr marL="342796" indent="0">
              <a:buNone/>
              <a:defRPr sz="900"/>
            </a:lvl2pPr>
            <a:lvl3pPr marL="685606" indent="0">
              <a:buNone/>
              <a:defRPr sz="800"/>
            </a:lvl3pPr>
            <a:lvl4pPr marL="1028407" indent="0">
              <a:buNone/>
              <a:defRPr sz="700"/>
            </a:lvl4pPr>
            <a:lvl5pPr marL="1371213" indent="0">
              <a:buNone/>
              <a:defRPr sz="700"/>
            </a:lvl5pPr>
            <a:lvl6pPr marL="1714009" indent="0">
              <a:buNone/>
              <a:defRPr sz="700"/>
            </a:lvl6pPr>
            <a:lvl7pPr marL="2056817" indent="0">
              <a:buNone/>
              <a:defRPr sz="700"/>
            </a:lvl7pPr>
            <a:lvl8pPr marL="2399620" indent="0">
              <a:buNone/>
              <a:defRPr sz="700"/>
            </a:lvl8pPr>
            <a:lvl9pPr marL="2742426" indent="0">
              <a:buNone/>
              <a:defRPr sz="700"/>
            </a:lvl9pPr>
          </a:lstStyle>
          <a:p>
            <a:pPr lvl="0"/>
            <a:r>
              <a:rPr dirty="0"/>
              <a:t>Click to add Name, Title, Company</a:t>
            </a:r>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FFFBC65A-03AE-423D-B3EC-68D1D32BF9D6}"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Picture Placeholder 15"/>
          <p:cNvSpPr>
            <a:spLocks noGrp="1" noChangeAspect="1"/>
          </p:cNvSpPr>
          <p:nvPr>
            <p:ph type="pic" sz="quarter" idx="14" hasCustomPrompt="1"/>
          </p:nvPr>
        </p:nvSpPr>
        <p:spPr>
          <a:xfrm>
            <a:off x="398964" y="1428750"/>
            <a:ext cx="1646349" cy="2304288"/>
          </a:xfrm>
          <a:noFill/>
        </p:spPr>
        <p:txBody>
          <a:bodyPr tIns="68559">
            <a:noAutofit/>
          </a:bodyPr>
          <a:lstStyle>
            <a:lvl1pPr marL="0" indent="0" algn="ctr">
              <a:spcBef>
                <a:spcPts val="0"/>
              </a:spcBef>
              <a:buNone/>
              <a:defRPr sz="1400" baseline="0">
                <a:solidFill>
                  <a:schemeClr val="tx1"/>
                </a:solidFill>
              </a:defRPr>
            </a:lvl1pPr>
          </a:lstStyle>
          <a:p>
            <a:r>
              <a:rPr dirty="0"/>
              <a:t>Click icon to insert picture</a:t>
            </a:r>
          </a:p>
        </p:txBody>
      </p:sp>
    </p:spTree>
    <p:extLst>
      <p:ext uri="{BB962C8B-B14F-4D97-AF65-F5344CB8AC3E}">
        <p14:creationId xmlns:p14="http://schemas.microsoft.com/office/powerpoint/2010/main" val="316709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398964" y="1143001"/>
            <a:ext cx="4058706" cy="3314700"/>
          </a:xfrm>
        </p:spPr>
        <p:txBody>
          <a:bodyPr>
            <a:norm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686341" y="1143001"/>
            <a:ext cx="4058705" cy="3314700"/>
          </a:xfrm>
        </p:spPr>
        <p:txBody>
          <a:bodyPr>
            <a:norm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F189F9BA-FB97-45D5-8F27-56629FBBC98C}"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82866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3142877"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6001122"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398964" y="1143001"/>
            <a:ext cx="2606719" cy="3314700"/>
          </a:xfrm>
        </p:spPr>
        <p:txBody>
          <a:bodyPr>
            <a:norm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3268642" y="1143001"/>
            <a:ext cx="2606719" cy="3314700"/>
          </a:xfrm>
        </p:spPr>
        <p:txBody>
          <a:bodyPr>
            <a:norm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AA91E92C-9068-4C32-AE92-C97502324FE4}"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Content Placeholder 3"/>
          <p:cNvSpPr>
            <a:spLocks noGrp="1"/>
          </p:cNvSpPr>
          <p:nvPr>
            <p:ph sz="half" idx="13"/>
          </p:nvPr>
        </p:nvSpPr>
        <p:spPr>
          <a:xfrm>
            <a:off x="6138317" y="1143001"/>
            <a:ext cx="2606719" cy="3314700"/>
          </a:xfrm>
        </p:spPr>
        <p:txBody>
          <a:bodyPr>
            <a:norm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69675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8964" y="1143011"/>
            <a:ext cx="4058706"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686341" y="1143011"/>
            <a:ext cx="4058705"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95EDC5EE-48A0-4FB5-B27F-88FDBE6F1684}"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Content Placeholder 2"/>
          <p:cNvSpPr>
            <a:spLocks noGrp="1"/>
          </p:cNvSpPr>
          <p:nvPr>
            <p:ph sz="half" idx="13"/>
          </p:nvPr>
        </p:nvSpPr>
        <p:spPr>
          <a:xfrm>
            <a:off x="398964" y="2857511"/>
            <a:ext cx="4058706"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4686341" y="2857511"/>
            <a:ext cx="4058705"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77677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3423302" y="4917186"/>
            <a:ext cx="920038" cy="137160"/>
          </a:xfrm>
          <a:prstGeom prst="rect">
            <a:avLst/>
          </a:prstGeom>
        </p:spPr>
        <p:txBody>
          <a:bodyPr/>
          <a:lstStyle/>
          <a:p>
            <a:fld id="{A8A3CED5-6656-4A7A-BB77-071ABD96C5A2}"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cxnSp>
        <p:nvCxnSpPr>
          <p:cNvPr id="10" name="Straight Connector 9"/>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1828084" y="1143001"/>
            <a:ext cx="2629586" cy="1508760"/>
          </a:xfrm>
        </p:spPr>
        <p:txBody>
          <a:bodyPr anchor="ctr">
            <a:noAutofit/>
          </a:bodyPr>
          <a:lstStyle>
            <a:lvl1pPr marL="0" indent="0">
              <a:spcBef>
                <a:spcPts val="900"/>
              </a:spcBef>
              <a:buFont typeface="Arial" panose="020B0604020202020204" pitchFamily="34" charset="0"/>
              <a:buNone/>
              <a:defRPr sz="1800"/>
            </a:lvl1pPr>
            <a:lvl2pPr marL="128545" indent="-128545">
              <a:spcBef>
                <a:spcPts val="900"/>
              </a:spcBef>
              <a:buFont typeface="Arial" panose="020B0604020202020204" pitchFamily="34" charset="0"/>
              <a:buChar char="•"/>
              <a:defRPr sz="1500"/>
            </a:lvl2pPr>
            <a:lvl3pPr marL="128545" indent="-128545">
              <a:spcBef>
                <a:spcPts val="900"/>
              </a:spcBef>
              <a:buFont typeface="Arial" panose="020B0604020202020204" pitchFamily="34" charset="0"/>
              <a:buChar char="•"/>
              <a:defRPr sz="1500"/>
            </a:lvl3pPr>
            <a:lvl4pPr marL="128545" indent="-128545">
              <a:spcBef>
                <a:spcPts val="900"/>
              </a:spcBef>
              <a:buFont typeface="Arial" panose="020B0604020202020204" pitchFamily="34" charset="0"/>
              <a:buChar char="•"/>
              <a:defRPr sz="1500"/>
            </a:lvl4pPr>
            <a:lvl5pPr marL="128545" indent="-128545">
              <a:spcBef>
                <a:spcPts val="900"/>
              </a:spcBef>
              <a:buFont typeface="Arial" panose="020B0604020202020204" pitchFamily="34" charset="0"/>
              <a:buChar char="•"/>
              <a:defRPr sz="1500"/>
            </a:lvl5pPr>
            <a:lvl6pPr marL="128545" indent="-128545">
              <a:spcBef>
                <a:spcPts val="900"/>
              </a:spcBef>
              <a:buFont typeface="Arial" panose="020B0604020202020204" pitchFamily="34" charset="0"/>
              <a:buChar char="•"/>
              <a:defRPr sz="1500"/>
            </a:lvl6pPr>
            <a:lvl7pPr marL="128545" indent="-128545">
              <a:spcBef>
                <a:spcPts val="900"/>
              </a:spcBef>
              <a:buFont typeface="Arial" panose="020B0604020202020204" pitchFamily="34" charset="0"/>
              <a:buChar char="•"/>
              <a:defRPr sz="1500"/>
            </a:lvl7pPr>
            <a:lvl8pPr marL="128545" indent="-128545">
              <a:spcBef>
                <a:spcPts val="900"/>
              </a:spcBef>
              <a:buFont typeface="Arial" panose="020B0604020202020204" pitchFamily="34" charset="0"/>
              <a:buChar char="•"/>
              <a:defRPr sz="1500"/>
            </a:lvl8pPr>
            <a:lvl9pPr marL="128545" indent="-128545">
              <a:spcBef>
                <a:spcPts val="900"/>
              </a:spcBef>
              <a:buFont typeface="Arial" panose="020B0604020202020204" pitchFamily="34" charset="0"/>
              <a:buChar char="•"/>
              <a:defRPr sz="1500"/>
            </a:lvl9pPr>
          </a:lstStyle>
          <a:p>
            <a:pPr lvl="0"/>
            <a:r>
              <a:rPr lang="en-US" smtClean="0"/>
              <a:t>Click to edit Master text styles</a:t>
            </a:r>
          </a:p>
        </p:txBody>
      </p:sp>
      <p:cxnSp>
        <p:nvCxnSpPr>
          <p:cNvPr id="13" name="Straight Connector 12"/>
          <p:cNvCxnSpPr/>
          <p:nvPr/>
        </p:nvCxnSpPr>
        <p:spPr bwMode="ltGray">
          <a:xfrm flipH="1">
            <a:off x="398964" y="2800350"/>
            <a:ext cx="8346074"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6115452" y="1143001"/>
            <a:ext cx="2629586" cy="1508760"/>
          </a:xfrm>
        </p:spPr>
        <p:txBody>
          <a:bodyPr anchor="ctr">
            <a:noAutofit/>
          </a:bodyPr>
          <a:lstStyle>
            <a:lvl1pPr marL="0" indent="0">
              <a:spcBef>
                <a:spcPts val="900"/>
              </a:spcBef>
              <a:buFont typeface="Arial" panose="020B0604020202020204" pitchFamily="34" charset="0"/>
              <a:buNone/>
              <a:defRPr sz="1800"/>
            </a:lvl1pPr>
            <a:lvl2pPr marL="128545" indent="-128545">
              <a:spcBef>
                <a:spcPts val="900"/>
              </a:spcBef>
              <a:buFont typeface="Arial" panose="020B0604020202020204" pitchFamily="34" charset="0"/>
              <a:buChar char="•"/>
              <a:defRPr sz="1500"/>
            </a:lvl2pPr>
            <a:lvl3pPr marL="128545" indent="-128545">
              <a:spcBef>
                <a:spcPts val="900"/>
              </a:spcBef>
              <a:buFont typeface="Arial" panose="020B0604020202020204" pitchFamily="34" charset="0"/>
              <a:buChar char="•"/>
              <a:defRPr sz="1500"/>
            </a:lvl3pPr>
            <a:lvl4pPr marL="128545" indent="-128545">
              <a:spcBef>
                <a:spcPts val="900"/>
              </a:spcBef>
              <a:buFont typeface="Arial" panose="020B0604020202020204" pitchFamily="34" charset="0"/>
              <a:buChar char="•"/>
              <a:defRPr sz="1500"/>
            </a:lvl4pPr>
            <a:lvl5pPr marL="128545" indent="-128545">
              <a:spcBef>
                <a:spcPts val="900"/>
              </a:spcBef>
              <a:buFont typeface="Arial" panose="020B0604020202020204" pitchFamily="34" charset="0"/>
              <a:buChar char="•"/>
              <a:defRPr sz="1500"/>
            </a:lvl5pPr>
            <a:lvl6pPr marL="128545" indent="-128545">
              <a:spcBef>
                <a:spcPts val="900"/>
              </a:spcBef>
              <a:buFont typeface="Arial" panose="020B0604020202020204" pitchFamily="34" charset="0"/>
              <a:buChar char="•"/>
              <a:defRPr sz="1500"/>
            </a:lvl6pPr>
            <a:lvl7pPr marL="128545" indent="-128545">
              <a:spcBef>
                <a:spcPts val="900"/>
              </a:spcBef>
              <a:buFont typeface="Arial" panose="020B0604020202020204" pitchFamily="34" charset="0"/>
              <a:buChar char="•"/>
              <a:defRPr sz="1500"/>
            </a:lvl7pPr>
            <a:lvl8pPr marL="128545" indent="-128545">
              <a:spcBef>
                <a:spcPts val="900"/>
              </a:spcBef>
              <a:buFont typeface="Arial" panose="020B0604020202020204" pitchFamily="34" charset="0"/>
              <a:buChar char="•"/>
              <a:defRPr sz="1500"/>
            </a:lvl8pPr>
            <a:lvl9pPr marL="128545" indent="-128545">
              <a:spcBef>
                <a:spcPts val="900"/>
              </a:spcBef>
              <a:buFont typeface="Arial" panose="020B0604020202020204" pitchFamily="34" charset="0"/>
              <a:buChar char="•"/>
              <a:defRPr sz="1500"/>
            </a:lvl9pPr>
          </a:lstStyle>
          <a:p>
            <a:pPr lvl="0"/>
            <a:r>
              <a:rPr lang="en-US" smtClean="0"/>
              <a:t>Click to edit Master text styles</a:t>
            </a:r>
          </a:p>
        </p:txBody>
      </p:sp>
      <p:sp>
        <p:nvSpPr>
          <p:cNvPr id="17" name="Text Placeholder 11"/>
          <p:cNvSpPr>
            <a:spLocks noGrp="1"/>
          </p:cNvSpPr>
          <p:nvPr>
            <p:ph type="body" sz="quarter" idx="17"/>
          </p:nvPr>
        </p:nvSpPr>
        <p:spPr>
          <a:xfrm>
            <a:off x="1828084" y="2948940"/>
            <a:ext cx="2629586" cy="1508760"/>
          </a:xfrm>
        </p:spPr>
        <p:txBody>
          <a:bodyPr anchor="ctr">
            <a:noAutofit/>
          </a:bodyPr>
          <a:lstStyle>
            <a:lvl1pPr marL="0" indent="0">
              <a:spcBef>
                <a:spcPts val="900"/>
              </a:spcBef>
              <a:buFont typeface="Arial" panose="020B0604020202020204" pitchFamily="34" charset="0"/>
              <a:buNone/>
              <a:defRPr sz="1800"/>
            </a:lvl1pPr>
            <a:lvl2pPr marL="128545" indent="-128545">
              <a:spcBef>
                <a:spcPts val="900"/>
              </a:spcBef>
              <a:buFont typeface="Arial" panose="020B0604020202020204" pitchFamily="34" charset="0"/>
              <a:buChar char="•"/>
              <a:defRPr sz="1500"/>
            </a:lvl2pPr>
            <a:lvl3pPr marL="128545" indent="-128545">
              <a:spcBef>
                <a:spcPts val="900"/>
              </a:spcBef>
              <a:buFont typeface="Arial" panose="020B0604020202020204" pitchFamily="34" charset="0"/>
              <a:buChar char="•"/>
              <a:defRPr sz="1500"/>
            </a:lvl3pPr>
            <a:lvl4pPr marL="128545" indent="-128545">
              <a:spcBef>
                <a:spcPts val="900"/>
              </a:spcBef>
              <a:buFont typeface="Arial" panose="020B0604020202020204" pitchFamily="34" charset="0"/>
              <a:buChar char="•"/>
              <a:defRPr sz="1500"/>
            </a:lvl4pPr>
            <a:lvl5pPr marL="128545" indent="-128545">
              <a:spcBef>
                <a:spcPts val="900"/>
              </a:spcBef>
              <a:buFont typeface="Arial" panose="020B0604020202020204" pitchFamily="34" charset="0"/>
              <a:buChar char="•"/>
              <a:defRPr sz="1500"/>
            </a:lvl5pPr>
            <a:lvl6pPr marL="128545" indent="-128545">
              <a:spcBef>
                <a:spcPts val="900"/>
              </a:spcBef>
              <a:buFont typeface="Arial" panose="020B0604020202020204" pitchFamily="34" charset="0"/>
              <a:buChar char="•"/>
              <a:defRPr sz="1500"/>
            </a:lvl6pPr>
            <a:lvl7pPr marL="128545" indent="-128545">
              <a:spcBef>
                <a:spcPts val="900"/>
              </a:spcBef>
              <a:buFont typeface="Arial" panose="020B0604020202020204" pitchFamily="34" charset="0"/>
              <a:buChar char="•"/>
              <a:defRPr sz="1500"/>
            </a:lvl7pPr>
            <a:lvl8pPr marL="128545" indent="-128545">
              <a:spcBef>
                <a:spcPts val="900"/>
              </a:spcBef>
              <a:buFont typeface="Arial" panose="020B0604020202020204" pitchFamily="34" charset="0"/>
              <a:buChar char="•"/>
              <a:defRPr sz="1500"/>
            </a:lvl8pPr>
            <a:lvl9pPr marL="128545" indent="-128545">
              <a:spcBef>
                <a:spcPts val="900"/>
              </a:spcBef>
              <a:buFont typeface="Arial" panose="020B0604020202020204" pitchFamily="34" charset="0"/>
              <a:buChar char="•"/>
              <a:defRPr sz="1500"/>
            </a:lvl9pPr>
          </a:lstStyle>
          <a:p>
            <a:pPr lvl="0"/>
            <a:r>
              <a:rPr lang="en-US" smtClean="0"/>
              <a:t>Click to edit Master text styles</a:t>
            </a:r>
          </a:p>
        </p:txBody>
      </p:sp>
      <p:sp>
        <p:nvSpPr>
          <p:cNvPr id="18" name="Text Placeholder 11"/>
          <p:cNvSpPr>
            <a:spLocks noGrp="1"/>
          </p:cNvSpPr>
          <p:nvPr>
            <p:ph type="body" sz="quarter" idx="18"/>
          </p:nvPr>
        </p:nvSpPr>
        <p:spPr>
          <a:xfrm>
            <a:off x="6115452" y="2948940"/>
            <a:ext cx="2629586" cy="1508760"/>
          </a:xfrm>
        </p:spPr>
        <p:txBody>
          <a:bodyPr anchor="ctr">
            <a:noAutofit/>
          </a:bodyPr>
          <a:lstStyle>
            <a:lvl1pPr marL="0" indent="0">
              <a:spcBef>
                <a:spcPts val="900"/>
              </a:spcBef>
              <a:buFont typeface="Arial" panose="020B0604020202020204" pitchFamily="34" charset="0"/>
              <a:buNone/>
              <a:defRPr sz="1800"/>
            </a:lvl1pPr>
            <a:lvl2pPr marL="128545" indent="-128545">
              <a:spcBef>
                <a:spcPts val="900"/>
              </a:spcBef>
              <a:buFont typeface="Arial" panose="020B0604020202020204" pitchFamily="34" charset="0"/>
              <a:buChar char="•"/>
              <a:defRPr sz="1500"/>
            </a:lvl2pPr>
            <a:lvl3pPr marL="128545" indent="-128545">
              <a:spcBef>
                <a:spcPts val="900"/>
              </a:spcBef>
              <a:buFont typeface="Arial" panose="020B0604020202020204" pitchFamily="34" charset="0"/>
              <a:buChar char="•"/>
              <a:defRPr sz="1500"/>
            </a:lvl3pPr>
            <a:lvl4pPr marL="128545" indent="-128545">
              <a:spcBef>
                <a:spcPts val="900"/>
              </a:spcBef>
              <a:buFont typeface="Arial" panose="020B0604020202020204" pitchFamily="34" charset="0"/>
              <a:buChar char="•"/>
              <a:defRPr sz="1500"/>
            </a:lvl4pPr>
            <a:lvl5pPr marL="128545" indent="-128545">
              <a:spcBef>
                <a:spcPts val="900"/>
              </a:spcBef>
              <a:buFont typeface="Arial" panose="020B0604020202020204" pitchFamily="34" charset="0"/>
              <a:buChar char="•"/>
              <a:defRPr sz="1500"/>
            </a:lvl5pPr>
            <a:lvl6pPr marL="128545" indent="-128545">
              <a:spcBef>
                <a:spcPts val="900"/>
              </a:spcBef>
              <a:buFont typeface="Arial" panose="020B0604020202020204" pitchFamily="34" charset="0"/>
              <a:buChar char="•"/>
              <a:defRPr sz="1500"/>
            </a:lvl6pPr>
            <a:lvl7pPr marL="128545" indent="-128545">
              <a:spcBef>
                <a:spcPts val="900"/>
              </a:spcBef>
              <a:buFont typeface="Arial" panose="020B0604020202020204" pitchFamily="34" charset="0"/>
              <a:buChar char="•"/>
              <a:defRPr sz="1500"/>
            </a:lvl7pPr>
            <a:lvl8pPr marL="128545" indent="-128545">
              <a:spcBef>
                <a:spcPts val="900"/>
              </a:spcBef>
              <a:buFont typeface="Arial" panose="020B0604020202020204" pitchFamily="34" charset="0"/>
              <a:buChar char="•"/>
              <a:defRPr sz="1500"/>
            </a:lvl8pPr>
            <a:lvl9pPr marL="128545" indent="-128545">
              <a:spcBef>
                <a:spcPts val="900"/>
              </a:spcBef>
              <a:buFont typeface="Arial" panose="020B0604020202020204" pitchFamily="34" charset="0"/>
              <a:buChar char="•"/>
              <a:defRPr sz="15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07348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p:cNvSpPr/>
          <p:nvPr/>
        </p:nvSpPr>
        <p:spPr bwMode="hidden">
          <a:xfrm>
            <a:off x="0" y="0"/>
            <a:ext cx="9144000" cy="51435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59" tIns="34280" rIns="68559" bIns="34280" rtlCol="0" anchor="ctr"/>
          <a:lstStyle/>
          <a:p>
            <a:pPr algn="ctr" defTabSz="685606"/>
            <a:endParaRPr sz="1400" dirty="0">
              <a:solidFill>
                <a:srgbClr val="FFFFFF"/>
              </a:solidFill>
            </a:endParaRPr>
          </a:p>
        </p:txBody>
      </p:sp>
      <p:grpSp>
        <p:nvGrpSpPr>
          <p:cNvPr id="7" name="Group 6"/>
          <p:cNvGrpSpPr/>
          <p:nvPr/>
        </p:nvGrpSpPr>
        <p:grpSpPr bwMode="gray">
          <a:xfrm>
            <a:off x="-214" y="0"/>
            <a:ext cx="9144431" cy="51435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grpSp>
      <p:sp>
        <p:nvSpPr>
          <p:cNvPr id="14" name="TextBox 13"/>
          <p:cNvSpPr txBox="1"/>
          <p:nvPr/>
        </p:nvSpPr>
        <p:spPr>
          <a:xfrm>
            <a:off x="4493409" y="4917186"/>
            <a:ext cx="2091283" cy="137160"/>
          </a:xfrm>
          <a:prstGeom prst="rect">
            <a:avLst/>
          </a:prstGeom>
          <a:noFill/>
        </p:spPr>
        <p:txBody>
          <a:bodyPr wrap="none" lIns="0" tIns="0" rIns="0" bIns="0" rtlCol="0" anchor="ctr" anchorCtr="0">
            <a:noAutofit/>
          </a:bodyPr>
          <a:lstStyle/>
          <a:p>
            <a:pPr defTabSz="685606"/>
            <a:r>
              <a:rPr sz="600" dirty="0">
                <a:solidFill>
                  <a:srgbClr val="5F5F5F">
                    <a:lumMod val="60000"/>
                    <a:lumOff val="40000"/>
                  </a:srgbClr>
                </a:solidFill>
              </a:rPr>
              <a:t>Copyright © 2014 Oracle and/or its affiliates. All rights reserved.  |</a:t>
            </a:r>
          </a:p>
        </p:txBody>
      </p:sp>
      <p:sp>
        <p:nvSpPr>
          <p:cNvPr id="2" name="Title 1"/>
          <p:cNvSpPr>
            <a:spLocks noGrp="1"/>
          </p:cNvSpPr>
          <p:nvPr>
            <p:ph type="title"/>
          </p:nvPr>
        </p:nvSpPr>
        <p:spPr>
          <a:xfrm>
            <a:off x="398974" y="1950243"/>
            <a:ext cx="8346073" cy="1028700"/>
          </a:xfrm>
        </p:spPr>
        <p:txBody>
          <a:bodyPr anchor="b"/>
          <a:lstStyle>
            <a:lvl1pPr algn="l">
              <a:lnSpc>
                <a:spcPct val="80000"/>
              </a:lnSpc>
              <a:defRPr sz="36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398974" y="3028949"/>
            <a:ext cx="8346073" cy="685800"/>
          </a:xfrm>
        </p:spPr>
        <p:txBody>
          <a:bodyPr anchor="t">
            <a:noAutofit/>
          </a:bodyPr>
          <a:lstStyle>
            <a:lvl1pPr marL="0" indent="0">
              <a:spcBef>
                <a:spcPts val="0"/>
              </a:spcBef>
              <a:buNone/>
              <a:defRPr sz="1800" b="1">
                <a:solidFill>
                  <a:schemeClr val="tx1"/>
                </a:solidFill>
              </a:defRPr>
            </a:lvl1pPr>
            <a:lvl2pPr marL="342796" indent="0">
              <a:buNone/>
              <a:defRPr sz="1400">
                <a:solidFill>
                  <a:schemeClr val="tx1">
                    <a:tint val="75000"/>
                  </a:schemeClr>
                </a:solidFill>
              </a:defRPr>
            </a:lvl2pPr>
            <a:lvl3pPr marL="685606" indent="0">
              <a:buNone/>
              <a:defRPr sz="1200">
                <a:solidFill>
                  <a:schemeClr val="tx1">
                    <a:tint val="75000"/>
                  </a:schemeClr>
                </a:solidFill>
              </a:defRPr>
            </a:lvl3pPr>
            <a:lvl4pPr marL="1028407" indent="0">
              <a:buNone/>
              <a:defRPr sz="1100">
                <a:solidFill>
                  <a:schemeClr val="tx1">
                    <a:tint val="75000"/>
                  </a:schemeClr>
                </a:solidFill>
              </a:defRPr>
            </a:lvl4pPr>
            <a:lvl5pPr marL="1371213" indent="0">
              <a:buNone/>
              <a:defRPr sz="1100">
                <a:solidFill>
                  <a:schemeClr val="tx1">
                    <a:tint val="75000"/>
                  </a:schemeClr>
                </a:solidFill>
              </a:defRPr>
            </a:lvl5pPr>
            <a:lvl6pPr marL="1714009" indent="0">
              <a:buNone/>
              <a:defRPr sz="1100">
                <a:solidFill>
                  <a:schemeClr val="tx1">
                    <a:tint val="75000"/>
                  </a:schemeClr>
                </a:solidFill>
              </a:defRPr>
            </a:lvl6pPr>
            <a:lvl7pPr marL="2056817" indent="0">
              <a:buNone/>
              <a:defRPr sz="1100">
                <a:solidFill>
                  <a:schemeClr val="tx1">
                    <a:tint val="75000"/>
                  </a:schemeClr>
                </a:solidFill>
              </a:defRPr>
            </a:lvl7pPr>
            <a:lvl8pPr marL="2399620" indent="0">
              <a:buNone/>
              <a:defRPr sz="1100">
                <a:solidFill>
                  <a:schemeClr val="tx1">
                    <a:tint val="75000"/>
                  </a:schemeClr>
                </a:solidFill>
              </a:defRPr>
            </a:lvl8pPr>
            <a:lvl9pPr marL="2742426" indent="0">
              <a:buNone/>
              <a:defRPr sz="1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423302" y="4917186"/>
            <a:ext cx="920038" cy="137160"/>
          </a:xfrm>
          <a:prstGeom prst="rect">
            <a:avLst/>
          </a:prstGeom>
        </p:spPr>
        <p:txBody>
          <a:bodyPr/>
          <a:lstStyle>
            <a:lvl1pPr>
              <a:defRPr>
                <a:solidFill>
                  <a:schemeClr val="bg1">
                    <a:lumMod val="60000"/>
                    <a:lumOff val="40000"/>
                  </a:schemeClr>
                </a:solidFill>
              </a:defRPr>
            </a:lvl1pPr>
          </a:lstStyle>
          <a:p>
            <a:fld id="{19816439-F3A6-4E53-9E59-0015DD1FA257}"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6584682" y="4917186"/>
            <a:ext cx="1874530" cy="137160"/>
          </a:xfrm>
          <a:prstGeom prst="rect">
            <a:avLst/>
          </a:prstGeom>
        </p:spPr>
        <p:txBody>
          <a:bodyPr/>
          <a:lstStyle>
            <a:lvl1pPr>
              <a:defRPr>
                <a:solidFill>
                  <a:schemeClr val="bg1">
                    <a:lumMod val="60000"/>
                    <a:lumOff val="40000"/>
                  </a:schemeClr>
                </a:solidFill>
              </a:defRPr>
            </a:lvl1p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8469" y="4800600"/>
            <a:ext cx="1368452" cy="347245"/>
          </a:xfrm>
          <a:prstGeom prst="rect">
            <a:avLst/>
          </a:prstGeom>
        </p:spPr>
      </p:pic>
    </p:spTree>
    <p:extLst>
      <p:ext uri="{BB962C8B-B14F-4D97-AF65-F5344CB8AC3E}">
        <p14:creationId xmlns:p14="http://schemas.microsoft.com/office/powerpoint/2010/main" val="4182215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3943196" y="1143000"/>
            <a:ext cx="3772883" cy="2057400"/>
          </a:xfrm>
        </p:spPr>
        <p:txBody>
          <a:bodyPr anchor="ctr">
            <a:noAutofit/>
          </a:bodyPr>
          <a:lstStyle>
            <a:lvl1pPr marL="0" indent="0">
              <a:spcBef>
                <a:spcPts val="900"/>
              </a:spcBef>
              <a:buFont typeface="Arial" panose="020B0604020202020204" pitchFamily="34" charset="0"/>
              <a:buNone/>
              <a:defRPr sz="2100"/>
            </a:lvl1pPr>
            <a:lvl2pPr marL="128545" indent="-128545">
              <a:spcBef>
                <a:spcPts val="900"/>
              </a:spcBef>
              <a:buFont typeface="Arial" panose="020B0604020202020204" pitchFamily="34" charset="0"/>
              <a:buChar char="•"/>
              <a:defRPr sz="1500"/>
            </a:lvl2pPr>
            <a:lvl3pPr marL="128545" indent="-128545">
              <a:spcBef>
                <a:spcPts val="900"/>
              </a:spcBef>
              <a:buFont typeface="Arial" panose="020B0604020202020204" pitchFamily="34" charset="0"/>
              <a:buChar char="•"/>
              <a:defRPr sz="1500"/>
            </a:lvl3pPr>
            <a:lvl4pPr marL="128545" indent="-128545">
              <a:spcBef>
                <a:spcPts val="900"/>
              </a:spcBef>
              <a:buFont typeface="Arial" panose="020B0604020202020204" pitchFamily="34" charset="0"/>
              <a:buChar char="•"/>
              <a:defRPr sz="1500"/>
            </a:lvl4pPr>
            <a:lvl5pPr marL="128545" indent="-128545">
              <a:spcBef>
                <a:spcPts val="900"/>
              </a:spcBef>
              <a:buFont typeface="Arial" panose="020B0604020202020204" pitchFamily="34" charset="0"/>
              <a:buChar char="•"/>
              <a:defRPr sz="1500"/>
            </a:lvl5pPr>
            <a:lvl6pPr marL="128545" indent="-128545">
              <a:spcBef>
                <a:spcPts val="900"/>
              </a:spcBef>
              <a:buFont typeface="Arial" panose="020B0604020202020204" pitchFamily="34" charset="0"/>
              <a:buChar char="•"/>
              <a:defRPr sz="1500"/>
            </a:lvl6pPr>
            <a:lvl7pPr marL="128545" indent="-128545">
              <a:spcBef>
                <a:spcPts val="900"/>
              </a:spcBef>
              <a:buFont typeface="Arial" panose="020B0604020202020204" pitchFamily="34" charset="0"/>
              <a:buChar char="•"/>
              <a:defRPr sz="1500"/>
            </a:lvl7pPr>
            <a:lvl8pPr marL="128545" indent="-128545">
              <a:spcBef>
                <a:spcPts val="900"/>
              </a:spcBef>
              <a:buFont typeface="Arial" panose="020B0604020202020204" pitchFamily="34" charset="0"/>
              <a:buChar char="•"/>
              <a:defRPr sz="1500"/>
            </a:lvl8pPr>
            <a:lvl9pPr marL="128545" indent="-128545">
              <a:spcBef>
                <a:spcPts val="900"/>
              </a:spcBef>
              <a:buFont typeface="Arial" panose="020B0604020202020204" pitchFamily="34" charset="0"/>
              <a:buChar char="•"/>
              <a:defRPr sz="1500"/>
            </a:lvl9pPr>
          </a:lstStyle>
          <a:p>
            <a:pPr lvl="0"/>
            <a:r>
              <a:rPr lang="en-US" smtClean="0"/>
              <a:t>Click to edit Master text styles</a:t>
            </a:r>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A8A3CED5-6656-4A7A-BB77-071ABD96C5A2}"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2" name="Title 1"/>
          <p:cNvSpPr>
            <a:spLocks noGrp="1"/>
          </p:cNvSpPr>
          <p:nvPr>
            <p:ph type="title" hasCustomPrompt="1"/>
          </p:nvPr>
        </p:nvSpPr>
        <p:spPr>
          <a:xfrm>
            <a:off x="570468" y="1143000"/>
            <a:ext cx="3058321" cy="2057400"/>
          </a:xfrm>
        </p:spPr>
        <p:txBody>
          <a:bodyPr anchor="ctr"/>
          <a:lstStyle>
            <a:lvl1pPr algn="r">
              <a:defRPr sz="12500" b="1">
                <a:solidFill>
                  <a:schemeClr val="accent5"/>
                </a:solidFill>
              </a:defRPr>
            </a:lvl1pPr>
          </a:lstStyle>
          <a:p>
            <a:r>
              <a:rPr lang="en-US" dirty="0" smtClean="0"/>
              <a:t>XX</a:t>
            </a:r>
            <a:endParaRPr lang="en-US" dirty="0"/>
          </a:p>
        </p:txBody>
      </p:sp>
    </p:spTree>
    <p:extLst>
      <p:ext uri="{BB962C8B-B14F-4D97-AF65-F5344CB8AC3E}">
        <p14:creationId xmlns:p14="http://schemas.microsoft.com/office/powerpoint/2010/main" val="288179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398963" y="1143000"/>
            <a:ext cx="4060994" cy="571500"/>
          </a:xfrm>
        </p:spPr>
        <p:txBody>
          <a:bodyPr anchor="ctr">
            <a:noAutofit/>
          </a:bodyPr>
          <a:lstStyle>
            <a:lvl1pPr marL="0" indent="0">
              <a:spcBef>
                <a:spcPts val="0"/>
              </a:spcBef>
              <a:buNone/>
              <a:defRPr sz="2100" b="1"/>
            </a:lvl1pPr>
            <a:lvl2pPr marL="342796" indent="0">
              <a:buNone/>
              <a:defRPr sz="1500" b="1"/>
            </a:lvl2pPr>
            <a:lvl3pPr marL="685606" indent="0">
              <a:buNone/>
              <a:defRPr sz="1400" b="1"/>
            </a:lvl3pPr>
            <a:lvl4pPr marL="1028407" indent="0">
              <a:buNone/>
              <a:defRPr sz="1200" b="1"/>
            </a:lvl4pPr>
            <a:lvl5pPr marL="1371213" indent="0">
              <a:buNone/>
              <a:defRPr sz="1200" b="1"/>
            </a:lvl5pPr>
            <a:lvl6pPr marL="1714009" indent="0">
              <a:buNone/>
              <a:defRPr sz="1200" b="1"/>
            </a:lvl6pPr>
            <a:lvl7pPr marL="2056817" indent="0">
              <a:buNone/>
              <a:defRPr sz="1200" b="1"/>
            </a:lvl7pPr>
            <a:lvl8pPr marL="2399620" indent="0">
              <a:buNone/>
              <a:defRPr sz="1200" b="1"/>
            </a:lvl8pPr>
            <a:lvl9pPr marL="274242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98963" y="1771650"/>
            <a:ext cx="4060994" cy="2686050"/>
          </a:xfrm>
        </p:spPr>
        <p:txBody>
          <a:bodyPr>
            <a:norm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4684043" y="1143000"/>
            <a:ext cx="4060994" cy="571500"/>
          </a:xfrm>
        </p:spPr>
        <p:txBody>
          <a:bodyPr anchor="ctr">
            <a:noAutofit/>
          </a:bodyPr>
          <a:lstStyle>
            <a:lvl1pPr marL="0" indent="0">
              <a:spcBef>
                <a:spcPts val="0"/>
              </a:spcBef>
              <a:buNone/>
              <a:defRPr sz="2100" b="1"/>
            </a:lvl1pPr>
            <a:lvl2pPr marL="342796" indent="0">
              <a:buNone/>
              <a:defRPr sz="1500" b="1"/>
            </a:lvl2pPr>
            <a:lvl3pPr marL="685606" indent="0">
              <a:buNone/>
              <a:defRPr sz="1400" b="1"/>
            </a:lvl3pPr>
            <a:lvl4pPr marL="1028407" indent="0">
              <a:buNone/>
              <a:defRPr sz="1200" b="1"/>
            </a:lvl4pPr>
            <a:lvl5pPr marL="1371213" indent="0">
              <a:buNone/>
              <a:defRPr sz="1200" b="1"/>
            </a:lvl5pPr>
            <a:lvl6pPr marL="1714009" indent="0">
              <a:buNone/>
              <a:defRPr sz="1200" b="1"/>
            </a:lvl6pPr>
            <a:lvl7pPr marL="2056817" indent="0">
              <a:buNone/>
              <a:defRPr sz="1200" b="1"/>
            </a:lvl7pPr>
            <a:lvl8pPr marL="2399620" indent="0">
              <a:buNone/>
              <a:defRPr sz="1200" b="1"/>
            </a:lvl8pPr>
            <a:lvl9pPr marL="2742426"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84043" y="1771650"/>
            <a:ext cx="4060994" cy="2686050"/>
          </a:xfrm>
        </p:spPr>
        <p:txBody>
          <a:bodyPr>
            <a:norm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a:xfrm>
            <a:off x="3423302" y="4917186"/>
            <a:ext cx="920038" cy="137160"/>
          </a:xfrm>
          <a:prstGeom prst="rect">
            <a:avLst/>
          </a:prstGeom>
        </p:spPr>
        <p:txBody>
          <a:bodyPr/>
          <a:lstStyle/>
          <a:p>
            <a:fld id="{35287FB7-DD26-4AD5-8D24-298016D86790}"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8" name="Footer Placeholder 7"/>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9" name="Slide Number Placeholder 8"/>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53723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3423302" y="4917186"/>
            <a:ext cx="920038" cy="137160"/>
          </a:xfrm>
          <a:prstGeom prst="rect">
            <a:avLst/>
          </a:prstGeom>
        </p:spPr>
        <p:txBody>
          <a:bodyPr/>
          <a:lstStyle/>
          <a:p>
            <a:fld id="{A52D99EC-ABE5-42A5-B15B-B8C044BE7365}"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785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61951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423302" y="4917186"/>
            <a:ext cx="920038" cy="137160"/>
          </a:xfrm>
          <a:prstGeom prst="rect">
            <a:avLst/>
          </a:prstGeom>
        </p:spPr>
        <p:txBody>
          <a:bodyPr/>
          <a:lstStyle/>
          <a:p>
            <a:fld id="{5053D265-744D-4F8C-A86B-A5B53F14B0D6}"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3" name="Footer Placeholder 2"/>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5996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98851" y="1143000"/>
            <a:ext cx="5545106" cy="3314700"/>
          </a:xfrm>
        </p:spPr>
        <p:txBody>
          <a:bodyPr>
            <a:norm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6115452" y="1143001"/>
            <a:ext cx="2629586" cy="3314700"/>
          </a:xfrm>
        </p:spPr>
        <p:txBody>
          <a:bodyPr>
            <a:noAutofit/>
          </a:bodyPr>
          <a:lstStyle>
            <a:lvl1pPr marL="0" indent="0">
              <a:buNone/>
              <a:defRPr sz="1500"/>
            </a:lvl1pPr>
            <a:lvl2pPr marL="342796" indent="0">
              <a:buNone/>
              <a:defRPr sz="900"/>
            </a:lvl2pPr>
            <a:lvl3pPr marL="685606" indent="0">
              <a:buNone/>
              <a:defRPr sz="800"/>
            </a:lvl3pPr>
            <a:lvl4pPr marL="1028407" indent="0">
              <a:buNone/>
              <a:defRPr sz="700"/>
            </a:lvl4pPr>
            <a:lvl5pPr marL="1371213" indent="0">
              <a:buNone/>
              <a:defRPr sz="700"/>
            </a:lvl5pPr>
            <a:lvl6pPr marL="1714009" indent="0">
              <a:buNone/>
              <a:defRPr sz="700"/>
            </a:lvl6pPr>
            <a:lvl7pPr marL="2056817" indent="0">
              <a:buNone/>
              <a:defRPr sz="700"/>
            </a:lvl7pPr>
            <a:lvl8pPr marL="2399620" indent="0">
              <a:buNone/>
              <a:defRPr sz="700"/>
            </a:lvl8pPr>
            <a:lvl9pPr marL="2742426" indent="0">
              <a:buNone/>
              <a:defRPr sz="700"/>
            </a:lvl9pPr>
          </a:lstStyle>
          <a:p>
            <a:pPr lvl="0"/>
            <a:r>
              <a:rPr lang="en-US" smtClean="0"/>
              <a:t>Click to edit Master text styles</a:t>
            </a:r>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D22C216A-5BF3-4B4A-AA09-367DB23952FA}"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77285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398964" y="1143000"/>
            <a:ext cx="4573190" cy="3312544"/>
          </a:xfrm>
          <a:solidFill>
            <a:schemeClr val="bg2"/>
          </a:solidFill>
        </p:spPr>
        <p:txBody>
          <a:bodyPr tIns="137118">
            <a:normAutofit/>
          </a:bodyPr>
          <a:lstStyle>
            <a:lvl1pPr marL="0" indent="0" algn="ctr">
              <a:buNone/>
              <a:defRPr sz="18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257989" y="1143000"/>
            <a:ext cx="3487059" cy="3314700"/>
          </a:xfrm>
        </p:spPr>
        <p:txBody>
          <a:bodyPr>
            <a:noAutofit/>
          </a:bodyPr>
          <a:lstStyle>
            <a:lvl1pPr marL="0" indent="0">
              <a:buNone/>
              <a:defRPr sz="1500"/>
            </a:lvl1pPr>
            <a:lvl2pPr marL="342796" indent="0">
              <a:buNone/>
              <a:defRPr sz="900"/>
            </a:lvl2pPr>
            <a:lvl3pPr marL="685606" indent="0">
              <a:buNone/>
              <a:defRPr sz="800"/>
            </a:lvl3pPr>
            <a:lvl4pPr marL="1028407" indent="0">
              <a:buNone/>
              <a:defRPr sz="700"/>
            </a:lvl4pPr>
            <a:lvl5pPr marL="1371213" indent="0">
              <a:buNone/>
              <a:defRPr sz="700"/>
            </a:lvl5pPr>
            <a:lvl6pPr marL="1714009" indent="0">
              <a:buNone/>
              <a:defRPr sz="700"/>
            </a:lvl6pPr>
            <a:lvl7pPr marL="2056817" indent="0">
              <a:buNone/>
              <a:defRPr sz="700"/>
            </a:lvl7pPr>
            <a:lvl8pPr marL="2399620" indent="0">
              <a:buNone/>
              <a:defRPr sz="700"/>
            </a:lvl8pPr>
            <a:lvl9pPr marL="2742426" indent="0">
              <a:buNone/>
              <a:defRPr sz="700"/>
            </a:lvl9pPr>
          </a:lstStyle>
          <a:p>
            <a:pPr lvl="0"/>
            <a:r>
              <a:rPr lang="en-US" smtClean="0"/>
              <a:t>Click to edit Master text styles</a:t>
            </a:r>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4A3E2FA5-E451-48BD-84C5-AAF06D19CB12}"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22393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398963" y="1143000"/>
            <a:ext cx="4060994" cy="2606040"/>
          </a:xfrm>
          <a:solidFill>
            <a:schemeClr val="bg2"/>
          </a:solidFill>
        </p:spPr>
        <p:txBody>
          <a:bodyPr tIns="137118">
            <a:normAutofit/>
          </a:bodyPr>
          <a:lstStyle>
            <a:lvl1pPr marL="0" indent="0" algn="ctr">
              <a:buNone/>
              <a:defRPr sz="18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398964" y="3829050"/>
            <a:ext cx="4058707" cy="628650"/>
          </a:xfrm>
        </p:spPr>
        <p:txBody>
          <a:bodyPr>
            <a:noAutofit/>
          </a:bodyPr>
          <a:lstStyle>
            <a:lvl1pPr marL="0" indent="0">
              <a:buNone/>
              <a:defRPr sz="1400"/>
            </a:lvl1pPr>
            <a:lvl2pPr marL="342796" indent="0">
              <a:buNone/>
              <a:defRPr sz="900"/>
            </a:lvl2pPr>
            <a:lvl3pPr marL="685606" indent="0">
              <a:buNone/>
              <a:defRPr sz="800"/>
            </a:lvl3pPr>
            <a:lvl4pPr marL="1028407" indent="0">
              <a:buNone/>
              <a:defRPr sz="700"/>
            </a:lvl4pPr>
            <a:lvl5pPr marL="1371213" indent="0">
              <a:buNone/>
              <a:defRPr sz="700"/>
            </a:lvl5pPr>
            <a:lvl6pPr marL="1714009" indent="0">
              <a:buNone/>
              <a:defRPr sz="700"/>
            </a:lvl6pPr>
            <a:lvl7pPr marL="2056817" indent="0">
              <a:buNone/>
              <a:defRPr sz="700"/>
            </a:lvl7pPr>
            <a:lvl8pPr marL="2399620" indent="0">
              <a:buNone/>
              <a:defRPr sz="700"/>
            </a:lvl8pPr>
            <a:lvl9pPr marL="2742426" indent="0">
              <a:buNone/>
              <a:defRPr sz="700"/>
            </a:lvl9pPr>
          </a:lstStyle>
          <a:p>
            <a:pPr lvl="0"/>
            <a:r>
              <a:rPr lang="en-US" smtClean="0"/>
              <a:t>Click to edit Master text styles</a:t>
            </a:r>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34B64933-8490-48F1-856F-778E124FF883}"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9" name="Picture Placeholder 2"/>
          <p:cNvSpPr>
            <a:spLocks noGrp="1"/>
          </p:cNvSpPr>
          <p:nvPr>
            <p:ph type="pic" idx="13"/>
          </p:nvPr>
        </p:nvSpPr>
        <p:spPr bwMode="gray">
          <a:xfrm>
            <a:off x="4686329" y="1143000"/>
            <a:ext cx="4060994" cy="2606040"/>
          </a:xfrm>
          <a:solidFill>
            <a:schemeClr val="bg2"/>
          </a:solidFill>
        </p:spPr>
        <p:txBody>
          <a:bodyPr tIns="137118">
            <a:normAutofit/>
          </a:bodyPr>
          <a:lstStyle>
            <a:lvl1pPr marL="0" indent="0" algn="ctr">
              <a:buNone/>
              <a:defRPr sz="18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4686329" y="3829050"/>
            <a:ext cx="4058707" cy="628650"/>
          </a:xfrm>
        </p:spPr>
        <p:txBody>
          <a:bodyPr>
            <a:noAutofit/>
          </a:bodyPr>
          <a:lstStyle>
            <a:lvl1pPr marL="0" indent="0">
              <a:buNone/>
              <a:defRPr sz="1400"/>
            </a:lvl1pPr>
            <a:lvl2pPr marL="342796" indent="0">
              <a:buNone/>
              <a:defRPr sz="900"/>
            </a:lvl2pPr>
            <a:lvl3pPr marL="685606" indent="0">
              <a:buNone/>
              <a:defRPr sz="800"/>
            </a:lvl3pPr>
            <a:lvl4pPr marL="1028407" indent="0">
              <a:buNone/>
              <a:defRPr sz="700"/>
            </a:lvl4pPr>
            <a:lvl5pPr marL="1371213" indent="0">
              <a:buNone/>
              <a:defRPr sz="700"/>
            </a:lvl5pPr>
            <a:lvl6pPr marL="1714009" indent="0">
              <a:buNone/>
              <a:defRPr sz="700"/>
            </a:lvl6pPr>
            <a:lvl7pPr marL="2056817" indent="0">
              <a:buNone/>
              <a:defRPr sz="700"/>
            </a:lvl7pPr>
            <a:lvl8pPr marL="2399620" indent="0">
              <a:buNone/>
              <a:defRPr sz="700"/>
            </a:lvl8pPr>
            <a:lvl9pPr marL="2742426" indent="0">
              <a:buNone/>
              <a:defRPr sz="7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01146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3142877"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6001122"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398964" y="1143000"/>
            <a:ext cx="2606719" cy="2286000"/>
          </a:xfrm>
          <a:solidFill>
            <a:schemeClr val="bg2"/>
          </a:solidFill>
        </p:spPr>
        <p:txBody>
          <a:bodyPr tIns="137118">
            <a:normAutofit/>
          </a:bodyPr>
          <a:lstStyle>
            <a:lvl1pPr marL="0" indent="0" algn="ctr">
              <a:buNone/>
              <a:defRPr sz="18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398964" y="3526049"/>
            <a:ext cx="2606719" cy="931653"/>
          </a:xfrm>
        </p:spPr>
        <p:txBody>
          <a:bodyPr>
            <a:noAutofit/>
          </a:bodyPr>
          <a:lstStyle>
            <a:lvl1pPr marL="0" indent="0">
              <a:buNone/>
              <a:defRPr sz="1400"/>
            </a:lvl1pPr>
            <a:lvl2pPr marL="342796" indent="0">
              <a:buNone/>
              <a:defRPr sz="900"/>
            </a:lvl2pPr>
            <a:lvl3pPr marL="685606" indent="0">
              <a:buNone/>
              <a:defRPr sz="800"/>
            </a:lvl3pPr>
            <a:lvl4pPr marL="1028407" indent="0">
              <a:buNone/>
              <a:defRPr sz="700"/>
            </a:lvl4pPr>
            <a:lvl5pPr marL="1371213" indent="0">
              <a:buNone/>
              <a:defRPr sz="700"/>
            </a:lvl5pPr>
            <a:lvl6pPr marL="1714009" indent="0">
              <a:buNone/>
              <a:defRPr sz="700"/>
            </a:lvl6pPr>
            <a:lvl7pPr marL="2056817" indent="0">
              <a:buNone/>
              <a:defRPr sz="700"/>
            </a:lvl7pPr>
            <a:lvl8pPr marL="2399620" indent="0">
              <a:buNone/>
              <a:defRPr sz="700"/>
            </a:lvl8pPr>
            <a:lvl9pPr marL="2742426" indent="0">
              <a:buNone/>
              <a:defRPr sz="700"/>
            </a:lvl9pPr>
          </a:lstStyle>
          <a:p>
            <a:pPr lvl="0"/>
            <a:r>
              <a:rPr lang="en-US" smtClean="0"/>
              <a:t>Click to edit Master text styles</a:t>
            </a:r>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FE6F5346-BDDE-46E4-B222-C487F9E706DD}"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9" name="Picture Placeholder 2"/>
          <p:cNvSpPr>
            <a:spLocks noGrp="1"/>
          </p:cNvSpPr>
          <p:nvPr>
            <p:ph type="pic" idx="13"/>
          </p:nvPr>
        </p:nvSpPr>
        <p:spPr bwMode="gray">
          <a:xfrm>
            <a:off x="3268642" y="1143000"/>
            <a:ext cx="2606719" cy="2286000"/>
          </a:xfrm>
          <a:solidFill>
            <a:schemeClr val="bg2"/>
          </a:solidFill>
        </p:spPr>
        <p:txBody>
          <a:bodyPr tIns="137118">
            <a:normAutofit/>
          </a:bodyPr>
          <a:lstStyle>
            <a:lvl1pPr marL="0" indent="0" algn="ctr">
              <a:buNone/>
              <a:defRPr sz="18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3268642" y="3526049"/>
            <a:ext cx="2606719" cy="931653"/>
          </a:xfrm>
        </p:spPr>
        <p:txBody>
          <a:bodyPr>
            <a:noAutofit/>
          </a:bodyPr>
          <a:lstStyle>
            <a:lvl1pPr marL="0" indent="0">
              <a:buNone/>
              <a:defRPr sz="1400"/>
            </a:lvl1pPr>
            <a:lvl2pPr marL="342796" indent="0">
              <a:buNone/>
              <a:defRPr sz="900"/>
            </a:lvl2pPr>
            <a:lvl3pPr marL="685606" indent="0">
              <a:buNone/>
              <a:defRPr sz="800"/>
            </a:lvl3pPr>
            <a:lvl4pPr marL="1028407" indent="0">
              <a:buNone/>
              <a:defRPr sz="700"/>
            </a:lvl4pPr>
            <a:lvl5pPr marL="1371213" indent="0">
              <a:buNone/>
              <a:defRPr sz="700"/>
            </a:lvl5pPr>
            <a:lvl6pPr marL="1714009" indent="0">
              <a:buNone/>
              <a:defRPr sz="700"/>
            </a:lvl6pPr>
            <a:lvl7pPr marL="2056817" indent="0">
              <a:buNone/>
              <a:defRPr sz="700"/>
            </a:lvl7pPr>
            <a:lvl8pPr marL="2399620" indent="0">
              <a:buNone/>
              <a:defRPr sz="700"/>
            </a:lvl8pPr>
            <a:lvl9pPr marL="2742426" indent="0">
              <a:buNone/>
              <a:defRPr sz="700"/>
            </a:lvl9pPr>
          </a:lstStyle>
          <a:p>
            <a:pPr lvl="0"/>
            <a:r>
              <a:rPr lang="en-US" smtClean="0"/>
              <a:t>Click to edit Master text styles</a:t>
            </a:r>
          </a:p>
        </p:txBody>
      </p:sp>
      <p:sp>
        <p:nvSpPr>
          <p:cNvPr id="13" name="Picture Placeholder 2"/>
          <p:cNvSpPr>
            <a:spLocks noGrp="1"/>
          </p:cNvSpPr>
          <p:nvPr>
            <p:ph type="pic" idx="15"/>
          </p:nvPr>
        </p:nvSpPr>
        <p:spPr bwMode="gray">
          <a:xfrm>
            <a:off x="6138317" y="1143000"/>
            <a:ext cx="2606719" cy="2286000"/>
          </a:xfrm>
          <a:solidFill>
            <a:schemeClr val="bg2"/>
          </a:solidFill>
        </p:spPr>
        <p:txBody>
          <a:bodyPr tIns="137118">
            <a:normAutofit/>
          </a:bodyPr>
          <a:lstStyle>
            <a:lvl1pPr marL="0" indent="0" algn="ctr">
              <a:buNone/>
              <a:defRPr sz="18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sp>
        <p:nvSpPr>
          <p:cNvPr id="14" name="Text Placeholder 3"/>
          <p:cNvSpPr>
            <a:spLocks noGrp="1"/>
          </p:cNvSpPr>
          <p:nvPr>
            <p:ph type="body" sz="half" idx="16"/>
          </p:nvPr>
        </p:nvSpPr>
        <p:spPr>
          <a:xfrm>
            <a:off x="6138317" y="3526049"/>
            <a:ext cx="2606719" cy="931653"/>
          </a:xfrm>
        </p:spPr>
        <p:txBody>
          <a:bodyPr>
            <a:noAutofit/>
          </a:bodyPr>
          <a:lstStyle>
            <a:lvl1pPr marL="0" indent="0">
              <a:buNone/>
              <a:defRPr sz="1400"/>
            </a:lvl1pPr>
            <a:lvl2pPr marL="342796" indent="0">
              <a:buNone/>
              <a:defRPr sz="900"/>
            </a:lvl2pPr>
            <a:lvl3pPr marL="685606" indent="0">
              <a:buNone/>
              <a:defRPr sz="800"/>
            </a:lvl3pPr>
            <a:lvl4pPr marL="1028407" indent="0">
              <a:buNone/>
              <a:defRPr sz="700"/>
            </a:lvl4pPr>
            <a:lvl5pPr marL="1371213" indent="0">
              <a:buNone/>
              <a:defRPr sz="700"/>
            </a:lvl5pPr>
            <a:lvl6pPr marL="1714009" indent="0">
              <a:buNone/>
              <a:defRPr sz="700"/>
            </a:lvl6pPr>
            <a:lvl7pPr marL="2056817" indent="0">
              <a:buNone/>
              <a:defRPr sz="700"/>
            </a:lvl7pPr>
            <a:lvl8pPr marL="2399620" indent="0">
              <a:buNone/>
              <a:defRPr sz="700"/>
            </a:lvl8pPr>
            <a:lvl9pPr marL="2742426" indent="0">
              <a:buNone/>
              <a:defRPr sz="7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83039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martphone and Tablet: Horizontal">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8313" y="1142130"/>
            <a:ext cx="4872793" cy="3425567"/>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328217" y="1370896"/>
            <a:ext cx="1381016" cy="2915354"/>
          </a:xfrm>
          <a:prstGeom prst="rect">
            <a:avLst/>
          </a:prstGeom>
        </p:spPr>
      </p:pic>
      <p:sp>
        <p:nvSpPr>
          <p:cNvPr id="3" name="Picture Placeholder 2"/>
          <p:cNvSpPr>
            <a:spLocks noGrp="1"/>
          </p:cNvSpPr>
          <p:nvPr>
            <p:ph type="pic" idx="1"/>
          </p:nvPr>
        </p:nvSpPr>
        <p:spPr bwMode="gray">
          <a:xfrm>
            <a:off x="1417211" y="1773437"/>
            <a:ext cx="1214182" cy="2125263"/>
          </a:xfrm>
          <a:solidFill>
            <a:schemeClr val="bg2"/>
          </a:solidFill>
          <a:ln w="12700">
            <a:solidFill>
              <a:schemeClr val="bg2"/>
            </a:solidFill>
          </a:ln>
        </p:spPr>
        <p:txBody>
          <a:bodyPr tIns="137118">
            <a:normAutofit/>
          </a:bodyPr>
          <a:lstStyle>
            <a:lvl1pPr marL="0" indent="0" algn="ctr">
              <a:buNone/>
              <a:defRPr sz="15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sp>
        <p:nvSpPr>
          <p:cNvPr id="5" name="Date Placeholder 4"/>
          <p:cNvSpPr>
            <a:spLocks noGrp="1"/>
          </p:cNvSpPr>
          <p:nvPr>
            <p:ph type="dt" sz="half" idx="10"/>
          </p:nvPr>
        </p:nvSpPr>
        <p:spPr>
          <a:xfrm>
            <a:off x="3423302" y="4917186"/>
            <a:ext cx="920038" cy="137160"/>
          </a:xfrm>
          <a:prstGeom prst="rect">
            <a:avLst/>
          </a:prstGeom>
        </p:spPr>
        <p:txBody>
          <a:bodyPr/>
          <a:lstStyle/>
          <a:p>
            <a:fld id="{6A15AD86-CD0E-461B-AA18-D070A5CB2CAA}" type="datetime1">
              <a:rPr lang="en-US">
                <a:solidFill>
                  <a:srgbClr val="5F5F5F">
                    <a:lumMod val="60000"/>
                    <a:lumOff val="40000"/>
                  </a:srgbClr>
                </a:solidFill>
              </a:rPr>
              <a:pPr/>
              <a:t>10/23/2015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6584682" y="4917186"/>
            <a:ext cx="1874530" cy="13716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9" name="Picture Placeholder 2"/>
          <p:cNvSpPr>
            <a:spLocks noGrp="1"/>
          </p:cNvSpPr>
          <p:nvPr>
            <p:ph type="pic" idx="13"/>
          </p:nvPr>
        </p:nvSpPr>
        <p:spPr bwMode="gray">
          <a:xfrm>
            <a:off x="3400119" y="1387673"/>
            <a:ext cx="3936041" cy="2977158"/>
          </a:xfrm>
          <a:solidFill>
            <a:schemeClr val="bg2"/>
          </a:solidFill>
          <a:ln w="12700">
            <a:solidFill>
              <a:schemeClr val="bg2"/>
            </a:solidFill>
          </a:ln>
        </p:spPr>
        <p:txBody>
          <a:bodyPr tIns="137118">
            <a:normAutofit/>
          </a:bodyPr>
          <a:lstStyle>
            <a:lvl1pPr marL="0" indent="0" algn="ctr">
              <a:buNone/>
              <a:defRPr sz="1500"/>
            </a:lvl1pPr>
            <a:lvl2pPr marL="342796" indent="0">
              <a:buNone/>
              <a:defRPr sz="2100"/>
            </a:lvl2pPr>
            <a:lvl3pPr marL="685606" indent="0">
              <a:buNone/>
              <a:defRPr sz="1800"/>
            </a:lvl3pPr>
            <a:lvl4pPr marL="1028407" indent="0">
              <a:buNone/>
              <a:defRPr sz="1500"/>
            </a:lvl4pPr>
            <a:lvl5pPr marL="1371213" indent="0">
              <a:buNone/>
              <a:defRPr sz="1500"/>
            </a:lvl5pPr>
            <a:lvl6pPr marL="1714009" indent="0">
              <a:buNone/>
              <a:defRPr sz="1500"/>
            </a:lvl6pPr>
            <a:lvl7pPr marL="2056817" indent="0">
              <a:buNone/>
              <a:defRPr sz="1500"/>
            </a:lvl7pPr>
            <a:lvl8pPr marL="2399620" indent="0">
              <a:buNone/>
              <a:defRPr sz="1500"/>
            </a:lvl8pPr>
            <a:lvl9pPr marL="2742426" indent="0">
              <a:buNone/>
              <a:defRPr sz="15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76112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gi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image" Target="../media/image1.gif"/><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theme" Target="../theme/theme2.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theme" Target="../theme/theme3.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214" y="0"/>
            <a:ext cx="9144431" cy="51435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grpSp>
      <p:sp>
        <p:nvSpPr>
          <p:cNvPr id="2" name="Title Placeholder 1"/>
          <p:cNvSpPr>
            <a:spLocks noGrp="1"/>
          </p:cNvSpPr>
          <p:nvPr>
            <p:ph type="title"/>
          </p:nvPr>
        </p:nvSpPr>
        <p:spPr>
          <a:xfrm>
            <a:off x="398973" y="304800"/>
            <a:ext cx="8346073" cy="66675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398469" y="1143001"/>
            <a:ext cx="8347065" cy="3314700"/>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Slide Number Placeholder 5"/>
          <p:cNvSpPr>
            <a:spLocks noGrp="1"/>
          </p:cNvSpPr>
          <p:nvPr>
            <p:ph type="sldNum" sz="quarter" idx="4"/>
          </p:nvPr>
        </p:nvSpPr>
        <p:spPr>
          <a:xfrm>
            <a:off x="8459212" y="4917186"/>
            <a:ext cx="286320" cy="137160"/>
          </a:xfrm>
          <a:prstGeom prst="rect">
            <a:avLst/>
          </a:prstGeom>
        </p:spPr>
        <p:txBody>
          <a:bodyPr vert="horz" wrap="none" lIns="0" tIns="0" rIns="0" bIns="0" rtlCol="0" anchor="ctr"/>
          <a:lstStyle>
            <a:lvl1pPr algn="r">
              <a:defRPr sz="600">
                <a:solidFill>
                  <a:schemeClr val="tx1">
                    <a:lumMod val="60000"/>
                    <a:lumOff val="40000"/>
                  </a:schemeClr>
                </a:solidFill>
              </a:defRPr>
            </a:lvl1pPr>
          </a:lstStyle>
          <a:p>
            <a:pPr defTabSz="685606"/>
            <a:fld id="{C51EAA63-D034-42AE-91FA-B13B9518C7BE}" type="slidenum">
              <a:rPr lang="en-US" smtClean="0">
                <a:solidFill>
                  <a:srgbClr val="5F5F5F">
                    <a:lumMod val="60000"/>
                    <a:lumOff val="40000"/>
                  </a:srgbClr>
                </a:solidFill>
              </a:rPr>
              <a:pPr defTabSz="685606"/>
              <a:t>‹#›</a:t>
            </a:fld>
            <a:endParaRPr lang="en-US" dirty="0">
              <a:solidFill>
                <a:srgbClr val="5F5F5F">
                  <a:lumMod val="60000"/>
                  <a:lumOff val="40000"/>
                </a:srgbClr>
              </a:solidFill>
            </a:endParaRPr>
          </a:p>
        </p:txBody>
      </p:sp>
      <p:pic>
        <p:nvPicPr>
          <p:cNvPr id="5" name="Picture 4"/>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a:off x="398469" y="4800600"/>
            <a:ext cx="1368452" cy="347245"/>
          </a:xfrm>
          <a:prstGeom prst="rect">
            <a:avLst/>
          </a:prstGeom>
        </p:spPr>
      </p:pic>
    </p:spTree>
    <p:extLst>
      <p:ext uri="{BB962C8B-B14F-4D97-AF65-F5344CB8AC3E}">
        <p14:creationId xmlns:p14="http://schemas.microsoft.com/office/powerpoint/2010/main" val="573409338"/>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778" r:id="rId29"/>
    <p:sldLayoutId id="2147483779" r:id="rId30"/>
    <p:sldLayoutId id="2147483780" r:id="rId31"/>
    <p:sldLayoutId id="2147483781" r:id="rId32"/>
    <p:sldLayoutId id="2147483782" r:id="rId33"/>
    <p:sldLayoutId id="2147483783" r:id="rId34"/>
    <p:sldLayoutId id="2147483784" r:id="rId35"/>
    <p:sldLayoutId id="2147483861"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685606" rtl="0" eaLnBrk="1" latinLnBrk="0" hangingPunct="1">
        <a:lnSpc>
          <a:spcPct val="80000"/>
        </a:lnSpc>
        <a:spcBef>
          <a:spcPct val="0"/>
        </a:spcBef>
        <a:buNone/>
        <a:defRPr sz="2700" kern="1200">
          <a:solidFill>
            <a:schemeClr val="tx1"/>
          </a:solidFill>
          <a:latin typeface="+mj-lt"/>
          <a:ea typeface="+mj-ea"/>
          <a:cs typeface="+mj-cs"/>
        </a:defRPr>
      </a:lvl1pPr>
    </p:titleStyle>
    <p:bodyStyle>
      <a:lvl1pPr marL="171403" indent="-171403" algn="l" defTabSz="685606"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090" indent="-171403" algn="l" defTabSz="685606"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483"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19886"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891289"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2682"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095"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5492"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6890"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5606" rtl="0" eaLnBrk="1" latinLnBrk="0" hangingPunct="1">
        <a:defRPr sz="1400" kern="1200">
          <a:solidFill>
            <a:schemeClr val="tx1"/>
          </a:solidFill>
          <a:latin typeface="+mn-lt"/>
          <a:ea typeface="+mn-ea"/>
          <a:cs typeface="+mn-cs"/>
        </a:defRPr>
      </a:lvl1pPr>
      <a:lvl2pPr marL="342796" algn="l" defTabSz="685606" rtl="0" eaLnBrk="1" latinLnBrk="0" hangingPunct="1">
        <a:defRPr sz="1400" kern="1200">
          <a:solidFill>
            <a:schemeClr val="tx1"/>
          </a:solidFill>
          <a:latin typeface="+mn-lt"/>
          <a:ea typeface="+mn-ea"/>
          <a:cs typeface="+mn-cs"/>
        </a:defRPr>
      </a:lvl2pPr>
      <a:lvl3pPr marL="685606" algn="l" defTabSz="685606" rtl="0" eaLnBrk="1" latinLnBrk="0" hangingPunct="1">
        <a:defRPr sz="1400" kern="1200">
          <a:solidFill>
            <a:schemeClr val="tx1"/>
          </a:solidFill>
          <a:latin typeface="+mn-lt"/>
          <a:ea typeface="+mn-ea"/>
          <a:cs typeface="+mn-cs"/>
        </a:defRPr>
      </a:lvl3pPr>
      <a:lvl4pPr marL="1028407" algn="l" defTabSz="685606" rtl="0" eaLnBrk="1" latinLnBrk="0" hangingPunct="1">
        <a:defRPr sz="1400" kern="1200">
          <a:solidFill>
            <a:schemeClr val="tx1"/>
          </a:solidFill>
          <a:latin typeface="+mn-lt"/>
          <a:ea typeface="+mn-ea"/>
          <a:cs typeface="+mn-cs"/>
        </a:defRPr>
      </a:lvl4pPr>
      <a:lvl5pPr marL="1371213" algn="l" defTabSz="685606" rtl="0" eaLnBrk="1" latinLnBrk="0" hangingPunct="1">
        <a:defRPr sz="1400" kern="1200">
          <a:solidFill>
            <a:schemeClr val="tx1"/>
          </a:solidFill>
          <a:latin typeface="+mn-lt"/>
          <a:ea typeface="+mn-ea"/>
          <a:cs typeface="+mn-cs"/>
        </a:defRPr>
      </a:lvl5pPr>
      <a:lvl6pPr marL="1714009" algn="l" defTabSz="685606" rtl="0" eaLnBrk="1" latinLnBrk="0" hangingPunct="1">
        <a:defRPr sz="1400" kern="1200">
          <a:solidFill>
            <a:schemeClr val="tx1"/>
          </a:solidFill>
          <a:latin typeface="+mn-lt"/>
          <a:ea typeface="+mn-ea"/>
          <a:cs typeface="+mn-cs"/>
        </a:defRPr>
      </a:lvl6pPr>
      <a:lvl7pPr marL="2056817" algn="l" defTabSz="685606" rtl="0" eaLnBrk="1" latinLnBrk="0" hangingPunct="1">
        <a:defRPr sz="1400" kern="1200">
          <a:solidFill>
            <a:schemeClr val="tx1"/>
          </a:solidFill>
          <a:latin typeface="+mn-lt"/>
          <a:ea typeface="+mn-ea"/>
          <a:cs typeface="+mn-cs"/>
        </a:defRPr>
      </a:lvl7pPr>
      <a:lvl8pPr marL="2399620" algn="l" defTabSz="685606" rtl="0" eaLnBrk="1" latinLnBrk="0" hangingPunct="1">
        <a:defRPr sz="1400" kern="1200">
          <a:solidFill>
            <a:schemeClr val="tx1"/>
          </a:solidFill>
          <a:latin typeface="+mn-lt"/>
          <a:ea typeface="+mn-ea"/>
          <a:cs typeface="+mn-cs"/>
        </a:defRPr>
      </a:lvl8pPr>
      <a:lvl9pPr marL="2742426" algn="l" defTabSz="685606"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214" y="0"/>
            <a:ext cx="9144431" cy="51435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grpSp>
      <p:sp>
        <p:nvSpPr>
          <p:cNvPr id="2" name="Title Placeholder 1"/>
          <p:cNvSpPr>
            <a:spLocks noGrp="1"/>
          </p:cNvSpPr>
          <p:nvPr>
            <p:ph type="title"/>
          </p:nvPr>
        </p:nvSpPr>
        <p:spPr>
          <a:xfrm>
            <a:off x="398973" y="304800"/>
            <a:ext cx="8346073" cy="66675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398469" y="1143001"/>
            <a:ext cx="8347065" cy="3314700"/>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Slide Number Placeholder 5"/>
          <p:cNvSpPr>
            <a:spLocks noGrp="1"/>
          </p:cNvSpPr>
          <p:nvPr>
            <p:ph type="sldNum" sz="quarter" idx="4"/>
          </p:nvPr>
        </p:nvSpPr>
        <p:spPr>
          <a:xfrm>
            <a:off x="8459212" y="4917186"/>
            <a:ext cx="286320" cy="137160"/>
          </a:xfrm>
          <a:prstGeom prst="rect">
            <a:avLst/>
          </a:prstGeom>
        </p:spPr>
        <p:txBody>
          <a:bodyPr vert="horz" wrap="none" lIns="0" tIns="0" rIns="0" bIns="0" rtlCol="0" anchor="ctr"/>
          <a:lstStyle>
            <a:lvl1pPr algn="r">
              <a:defRPr sz="600">
                <a:solidFill>
                  <a:schemeClr val="tx1">
                    <a:lumMod val="60000"/>
                    <a:lumOff val="40000"/>
                  </a:schemeClr>
                </a:solidFill>
              </a:defRPr>
            </a:lvl1pPr>
          </a:lstStyle>
          <a:p>
            <a:pPr defTabSz="685606"/>
            <a:fld id="{C51EAA63-D034-42AE-91FA-B13B9518C7BE}" type="slidenum">
              <a:rPr lang="en-US" smtClean="0">
                <a:solidFill>
                  <a:srgbClr val="5F5F5F">
                    <a:lumMod val="60000"/>
                    <a:lumOff val="40000"/>
                  </a:srgbClr>
                </a:solidFill>
              </a:rPr>
              <a:pPr defTabSz="685606"/>
              <a:t>‹#›</a:t>
            </a:fld>
            <a:endParaRPr lang="en-US" dirty="0">
              <a:solidFill>
                <a:srgbClr val="5F5F5F">
                  <a:lumMod val="60000"/>
                  <a:lumOff val="40000"/>
                </a:srgbClr>
              </a:solidFill>
            </a:endParaRPr>
          </a:p>
        </p:txBody>
      </p:sp>
      <p:sp>
        <p:nvSpPr>
          <p:cNvPr id="15" name="TextBox 14"/>
          <p:cNvSpPr txBox="1"/>
          <p:nvPr/>
        </p:nvSpPr>
        <p:spPr>
          <a:xfrm>
            <a:off x="6328933" y="4917186"/>
            <a:ext cx="2091283" cy="137160"/>
          </a:xfrm>
          <a:prstGeom prst="rect">
            <a:avLst/>
          </a:prstGeom>
          <a:noFill/>
        </p:spPr>
        <p:txBody>
          <a:bodyPr wrap="none" lIns="0" tIns="0" rIns="0" bIns="0" rtlCol="0" anchor="ctr" anchorCtr="0">
            <a:noAutofit/>
          </a:bodyPr>
          <a:lstStyle/>
          <a:p>
            <a:pPr defTabSz="685606"/>
            <a:r>
              <a:rPr sz="600" dirty="0">
                <a:solidFill>
                  <a:srgbClr val="5F5F5F">
                    <a:lumMod val="60000"/>
                    <a:lumOff val="40000"/>
                  </a:srgbClr>
                </a:solidFill>
              </a:rPr>
              <a:t>Copyright © 2014 Oracle and/or its affiliates. All rights reserved.  |</a:t>
            </a:r>
          </a:p>
        </p:txBody>
      </p:sp>
      <p:pic>
        <p:nvPicPr>
          <p:cNvPr id="12" name="Picture 11"/>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a:off x="398469" y="4800600"/>
            <a:ext cx="1368452" cy="347245"/>
          </a:xfrm>
          <a:prstGeom prst="rect">
            <a:avLst/>
          </a:prstGeom>
        </p:spPr>
      </p:pic>
    </p:spTree>
    <p:extLst>
      <p:ext uri="{BB962C8B-B14F-4D97-AF65-F5344CB8AC3E}">
        <p14:creationId xmlns:p14="http://schemas.microsoft.com/office/powerpoint/2010/main" val="838664374"/>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 id="2147483815" r:id="rId29"/>
    <p:sldLayoutId id="2147483816" r:id="rId30"/>
    <p:sldLayoutId id="2147483817" r:id="rId31"/>
    <p:sldLayoutId id="2147483818" r:id="rId32"/>
    <p:sldLayoutId id="2147483819" r:id="rId33"/>
    <p:sldLayoutId id="2147483820" r:id="rId34"/>
    <p:sldLayoutId id="2147483821" r:id="rId35"/>
    <p:sldLayoutId id="2147483822"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685606" rtl="0" eaLnBrk="1" latinLnBrk="0" hangingPunct="1">
        <a:lnSpc>
          <a:spcPct val="80000"/>
        </a:lnSpc>
        <a:spcBef>
          <a:spcPct val="0"/>
        </a:spcBef>
        <a:buNone/>
        <a:defRPr sz="2700" kern="1200">
          <a:solidFill>
            <a:schemeClr val="tx1"/>
          </a:solidFill>
          <a:latin typeface="+mj-lt"/>
          <a:ea typeface="+mj-ea"/>
          <a:cs typeface="+mj-cs"/>
        </a:defRPr>
      </a:lvl1pPr>
    </p:titleStyle>
    <p:bodyStyle>
      <a:lvl1pPr marL="171403" indent="-171403" algn="l" defTabSz="685606"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090" indent="-171403" algn="l" defTabSz="685606"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483"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19886"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891289"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2682"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095"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5492"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6890"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5606" rtl="0" eaLnBrk="1" latinLnBrk="0" hangingPunct="1">
        <a:defRPr sz="1400" kern="1200">
          <a:solidFill>
            <a:schemeClr val="tx1"/>
          </a:solidFill>
          <a:latin typeface="+mn-lt"/>
          <a:ea typeface="+mn-ea"/>
          <a:cs typeface="+mn-cs"/>
        </a:defRPr>
      </a:lvl1pPr>
      <a:lvl2pPr marL="342796" algn="l" defTabSz="685606" rtl="0" eaLnBrk="1" latinLnBrk="0" hangingPunct="1">
        <a:defRPr sz="1400" kern="1200">
          <a:solidFill>
            <a:schemeClr val="tx1"/>
          </a:solidFill>
          <a:latin typeface="+mn-lt"/>
          <a:ea typeface="+mn-ea"/>
          <a:cs typeface="+mn-cs"/>
        </a:defRPr>
      </a:lvl2pPr>
      <a:lvl3pPr marL="685606" algn="l" defTabSz="685606" rtl="0" eaLnBrk="1" latinLnBrk="0" hangingPunct="1">
        <a:defRPr sz="1400" kern="1200">
          <a:solidFill>
            <a:schemeClr val="tx1"/>
          </a:solidFill>
          <a:latin typeface="+mn-lt"/>
          <a:ea typeface="+mn-ea"/>
          <a:cs typeface="+mn-cs"/>
        </a:defRPr>
      </a:lvl3pPr>
      <a:lvl4pPr marL="1028407" algn="l" defTabSz="685606" rtl="0" eaLnBrk="1" latinLnBrk="0" hangingPunct="1">
        <a:defRPr sz="1400" kern="1200">
          <a:solidFill>
            <a:schemeClr val="tx1"/>
          </a:solidFill>
          <a:latin typeface="+mn-lt"/>
          <a:ea typeface="+mn-ea"/>
          <a:cs typeface="+mn-cs"/>
        </a:defRPr>
      </a:lvl4pPr>
      <a:lvl5pPr marL="1371213" algn="l" defTabSz="685606" rtl="0" eaLnBrk="1" latinLnBrk="0" hangingPunct="1">
        <a:defRPr sz="1400" kern="1200">
          <a:solidFill>
            <a:schemeClr val="tx1"/>
          </a:solidFill>
          <a:latin typeface="+mn-lt"/>
          <a:ea typeface="+mn-ea"/>
          <a:cs typeface="+mn-cs"/>
        </a:defRPr>
      </a:lvl5pPr>
      <a:lvl6pPr marL="1714009" algn="l" defTabSz="685606" rtl="0" eaLnBrk="1" latinLnBrk="0" hangingPunct="1">
        <a:defRPr sz="1400" kern="1200">
          <a:solidFill>
            <a:schemeClr val="tx1"/>
          </a:solidFill>
          <a:latin typeface="+mn-lt"/>
          <a:ea typeface="+mn-ea"/>
          <a:cs typeface="+mn-cs"/>
        </a:defRPr>
      </a:lvl6pPr>
      <a:lvl7pPr marL="2056817" algn="l" defTabSz="685606" rtl="0" eaLnBrk="1" latinLnBrk="0" hangingPunct="1">
        <a:defRPr sz="1400" kern="1200">
          <a:solidFill>
            <a:schemeClr val="tx1"/>
          </a:solidFill>
          <a:latin typeface="+mn-lt"/>
          <a:ea typeface="+mn-ea"/>
          <a:cs typeface="+mn-cs"/>
        </a:defRPr>
      </a:lvl7pPr>
      <a:lvl8pPr marL="2399620" algn="l" defTabSz="685606" rtl="0" eaLnBrk="1" latinLnBrk="0" hangingPunct="1">
        <a:defRPr sz="1400" kern="1200">
          <a:solidFill>
            <a:schemeClr val="tx1"/>
          </a:solidFill>
          <a:latin typeface="+mn-lt"/>
          <a:ea typeface="+mn-ea"/>
          <a:cs typeface="+mn-cs"/>
        </a:defRPr>
      </a:lvl8pPr>
      <a:lvl9pPr marL="2742426" algn="l" defTabSz="685606"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214" y="0"/>
            <a:ext cx="9144431" cy="51435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06"/>
              <a:endParaRPr sz="1400" dirty="0">
                <a:solidFill>
                  <a:srgbClr val="FFFFFF"/>
                </a:solidFill>
              </a:endParaRPr>
            </a:p>
          </p:txBody>
        </p:sp>
      </p:grpSp>
      <p:sp>
        <p:nvSpPr>
          <p:cNvPr id="2" name="Title Placeholder 1"/>
          <p:cNvSpPr>
            <a:spLocks noGrp="1"/>
          </p:cNvSpPr>
          <p:nvPr>
            <p:ph type="title"/>
          </p:nvPr>
        </p:nvSpPr>
        <p:spPr>
          <a:xfrm>
            <a:off x="398973" y="304800"/>
            <a:ext cx="8346073" cy="66675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398469" y="1143001"/>
            <a:ext cx="8347065" cy="3314700"/>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Slide Number Placeholder 5"/>
          <p:cNvSpPr>
            <a:spLocks noGrp="1"/>
          </p:cNvSpPr>
          <p:nvPr>
            <p:ph type="sldNum" sz="quarter" idx="4"/>
          </p:nvPr>
        </p:nvSpPr>
        <p:spPr>
          <a:xfrm>
            <a:off x="8459212" y="4917186"/>
            <a:ext cx="286320" cy="137160"/>
          </a:xfrm>
          <a:prstGeom prst="rect">
            <a:avLst/>
          </a:prstGeom>
        </p:spPr>
        <p:txBody>
          <a:bodyPr vert="horz" wrap="none" lIns="0" tIns="0" rIns="0" bIns="0" rtlCol="0" anchor="ctr"/>
          <a:lstStyle>
            <a:lvl1pPr algn="r">
              <a:defRPr sz="600">
                <a:solidFill>
                  <a:schemeClr val="tx1">
                    <a:lumMod val="60000"/>
                    <a:lumOff val="40000"/>
                  </a:schemeClr>
                </a:solidFill>
              </a:defRPr>
            </a:lvl1pPr>
          </a:lstStyle>
          <a:p>
            <a:pPr defTabSz="685606"/>
            <a:fld id="{C51EAA63-D034-42AE-91FA-B13B9518C7BE}" type="slidenum">
              <a:rPr lang="en-US" smtClean="0">
                <a:solidFill>
                  <a:srgbClr val="5F5F5F">
                    <a:lumMod val="60000"/>
                    <a:lumOff val="40000"/>
                  </a:srgbClr>
                </a:solidFill>
              </a:rPr>
              <a:pPr defTabSz="685606"/>
              <a:t>‹#›</a:t>
            </a:fld>
            <a:endParaRPr lang="en-US" dirty="0">
              <a:solidFill>
                <a:srgbClr val="5F5F5F">
                  <a:lumMod val="60000"/>
                  <a:lumOff val="40000"/>
                </a:srgbClr>
              </a:solidFill>
            </a:endParaRPr>
          </a:p>
        </p:txBody>
      </p:sp>
      <p:sp>
        <p:nvSpPr>
          <p:cNvPr id="15" name="TextBox 14"/>
          <p:cNvSpPr txBox="1"/>
          <p:nvPr/>
        </p:nvSpPr>
        <p:spPr>
          <a:xfrm>
            <a:off x="6328933" y="4917186"/>
            <a:ext cx="2091283" cy="137160"/>
          </a:xfrm>
          <a:prstGeom prst="rect">
            <a:avLst/>
          </a:prstGeom>
          <a:noFill/>
        </p:spPr>
        <p:txBody>
          <a:bodyPr wrap="none" lIns="0" tIns="0" rIns="0" bIns="0" rtlCol="0" anchor="ctr" anchorCtr="0">
            <a:noAutofit/>
          </a:bodyPr>
          <a:lstStyle/>
          <a:p>
            <a:pPr defTabSz="685606"/>
            <a:r>
              <a:rPr sz="600" dirty="0">
                <a:solidFill>
                  <a:srgbClr val="5F5F5F">
                    <a:lumMod val="60000"/>
                    <a:lumOff val="40000"/>
                  </a:srgbClr>
                </a:solidFill>
              </a:rPr>
              <a:t>Copyright © 2014 Oracle and/or its affiliates. All rights reserved.  |</a:t>
            </a:r>
          </a:p>
        </p:txBody>
      </p:sp>
    </p:spTree>
    <p:extLst>
      <p:ext uri="{BB962C8B-B14F-4D97-AF65-F5344CB8AC3E}">
        <p14:creationId xmlns:p14="http://schemas.microsoft.com/office/powerpoint/2010/main" val="2627278852"/>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 id="2147483848" r:id="rId25"/>
    <p:sldLayoutId id="2147483849" r:id="rId26"/>
    <p:sldLayoutId id="2147483850" r:id="rId27"/>
    <p:sldLayoutId id="2147483851" r:id="rId28"/>
    <p:sldLayoutId id="2147483852" r:id="rId29"/>
    <p:sldLayoutId id="2147483853" r:id="rId30"/>
    <p:sldLayoutId id="2147483854" r:id="rId31"/>
    <p:sldLayoutId id="2147483855" r:id="rId32"/>
    <p:sldLayoutId id="2147483856" r:id="rId33"/>
    <p:sldLayoutId id="2147483857" r:id="rId34"/>
    <p:sldLayoutId id="2147483858" r:id="rId35"/>
    <p:sldLayoutId id="2147483859" r:id="rId36"/>
    <p:sldLayoutId id="2147483860"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685606" rtl="0" eaLnBrk="1" latinLnBrk="0" hangingPunct="1">
        <a:lnSpc>
          <a:spcPct val="80000"/>
        </a:lnSpc>
        <a:spcBef>
          <a:spcPct val="0"/>
        </a:spcBef>
        <a:buNone/>
        <a:defRPr sz="2700" kern="1200">
          <a:solidFill>
            <a:schemeClr val="tx1"/>
          </a:solidFill>
          <a:latin typeface="+mj-lt"/>
          <a:ea typeface="+mj-ea"/>
          <a:cs typeface="+mj-cs"/>
        </a:defRPr>
      </a:lvl1pPr>
    </p:titleStyle>
    <p:bodyStyle>
      <a:lvl1pPr marL="171403" indent="-171403" algn="l" defTabSz="685606"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090" indent="-171403" algn="l" defTabSz="685606"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483"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19886"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891289"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2682"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095"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5492"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6890"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5606" rtl="0" eaLnBrk="1" latinLnBrk="0" hangingPunct="1">
        <a:defRPr sz="1400" kern="1200">
          <a:solidFill>
            <a:schemeClr val="tx1"/>
          </a:solidFill>
          <a:latin typeface="+mn-lt"/>
          <a:ea typeface="+mn-ea"/>
          <a:cs typeface="+mn-cs"/>
        </a:defRPr>
      </a:lvl1pPr>
      <a:lvl2pPr marL="342796" algn="l" defTabSz="685606" rtl="0" eaLnBrk="1" latinLnBrk="0" hangingPunct="1">
        <a:defRPr sz="1400" kern="1200">
          <a:solidFill>
            <a:schemeClr val="tx1"/>
          </a:solidFill>
          <a:latin typeface="+mn-lt"/>
          <a:ea typeface="+mn-ea"/>
          <a:cs typeface="+mn-cs"/>
        </a:defRPr>
      </a:lvl2pPr>
      <a:lvl3pPr marL="685606" algn="l" defTabSz="685606" rtl="0" eaLnBrk="1" latinLnBrk="0" hangingPunct="1">
        <a:defRPr sz="1400" kern="1200">
          <a:solidFill>
            <a:schemeClr val="tx1"/>
          </a:solidFill>
          <a:latin typeface="+mn-lt"/>
          <a:ea typeface="+mn-ea"/>
          <a:cs typeface="+mn-cs"/>
        </a:defRPr>
      </a:lvl3pPr>
      <a:lvl4pPr marL="1028407" algn="l" defTabSz="685606" rtl="0" eaLnBrk="1" latinLnBrk="0" hangingPunct="1">
        <a:defRPr sz="1400" kern="1200">
          <a:solidFill>
            <a:schemeClr val="tx1"/>
          </a:solidFill>
          <a:latin typeface="+mn-lt"/>
          <a:ea typeface="+mn-ea"/>
          <a:cs typeface="+mn-cs"/>
        </a:defRPr>
      </a:lvl4pPr>
      <a:lvl5pPr marL="1371213" algn="l" defTabSz="685606" rtl="0" eaLnBrk="1" latinLnBrk="0" hangingPunct="1">
        <a:defRPr sz="1400" kern="1200">
          <a:solidFill>
            <a:schemeClr val="tx1"/>
          </a:solidFill>
          <a:latin typeface="+mn-lt"/>
          <a:ea typeface="+mn-ea"/>
          <a:cs typeface="+mn-cs"/>
        </a:defRPr>
      </a:lvl5pPr>
      <a:lvl6pPr marL="1714009" algn="l" defTabSz="685606" rtl="0" eaLnBrk="1" latinLnBrk="0" hangingPunct="1">
        <a:defRPr sz="1400" kern="1200">
          <a:solidFill>
            <a:schemeClr val="tx1"/>
          </a:solidFill>
          <a:latin typeface="+mn-lt"/>
          <a:ea typeface="+mn-ea"/>
          <a:cs typeface="+mn-cs"/>
        </a:defRPr>
      </a:lvl6pPr>
      <a:lvl7pPr marL="2056817" algn="l" defTabSz="685606" rtl="0" eaLnBrk="1" latinLnBrk="0" hangingPunct="1">
        <a:defRPr sz="1400" kern="1200">
          <a:solidFill>
            <a:schemeClr val="tx1"/>
          </a:solidFill>
          <a:latin typeface="+mn-lt"/>
          <a:ea typeface="+mn-ea"/>
          <a:cs typeface="+mn-cs"/>
        </a:defRPr>
      </a:lvl7pPr>
      <a:lvl8pPr marL="2399620" algn="l" defTabSz="685606" rtl="0" eaLnBrk="1" latinLnBrk="0" hangingPunct="1">
        <a:defRPr sz="1400" kern="1200">
          <a:solidFill>
            <a:schemeClr val="tx1"/>
          </a:solidFill>
          <a:latin typeface="+mn-lt"/>
          <a:ea typeface="+mn-ea"/>
          <a:cs typeface="+mn-cs"/>
        </a:defRPr>
      </a:lvl8pPr>
      <a:lvl9pPr marL="2742426" algn="l" defTabSz="685606"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72.xml"/><Relationship Id="rId5" Type="http://schemas.openxmlformats.org/officeDocument/2006/relationships/image" Target="../media/image66.png"/><Relationship Id="rId4" Type="http://schemas.openxmlformats.org/officeDocument/2006/relationships/image" Target="../media/image65.png"/></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g"/></Relationships>
</file>

<file path=ppt/slides/_rels/slide13.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2.png"/><Relationship Id="rId7" Type="http://schemas.openxmlformats.org/officeDocument/2006/relationships/image" Target="../media/image76.jpe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3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4.xml"/><Relationship Id="rId1" Type="http://schemas.openxmlformats.org/officeDocument/2006/relationships/slideLayout" Target="../slideLayouts/slideLayout92.xml"/></Relationships>
</file>

<file path=ppt/slides/_rels/slide1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108.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92.xml"/><Relationship Id="rId6" Type="http://schemas.openxmlformats.org/officeDocument/2006/relationships/image" Target="../media/image78.png"/><Relationship Id="rId5" Type="http://schemas.openxmlformats.org/officeDocument/2006/relationships/image" Target="../media/image85.png"/><Relationship Id="rId4" Type="http://schemas.openxmlformats.org/officeDocument/2006/relationships/image" Target="../media/image84.png"/></Relationships>
</file>

<file path=ppt/slides/_rels/slide1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84.png"/><Relationship Id="rId4" Type="http://schemas.openxmlformats.org/officeDocument/2006/relationships/image" Target="../media/image87.png"/></Relationships>
</file>

<file path=ppt/slides/_rels/slide1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1.xml"/><Relationship Id="rId4" Type="http://schemas.openxmlformats.org/officeDocument/2006/relationships/image" Target="../media/image92.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png"/><Relationship Id="rId1" Type="http://schemas.openxmlformats.org/officeDocument/2006/relationships/slideLayout" Target="../slideLayouts/slideLayout20.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2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0.xml"/><Relationship Id="rId5" Type="http://schemas.openxmlformats.org/officeDocument/2006/relationships/image" Target="../media/image103.png"/><Relationship Id="rId4" Type="http://schemas.openxmlformats.org/officeDocument/2006/relationships/image" Target="../media/image102.png"/></Relationships>
</file>

<file path=ppt/slides/_rels/slide2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108.png"/><Relationship Id="rId5" Type="http://schemas.openxmlformats.org/officeDocument/2006/relationships/image" Target="../media/image107.emf"/><Relationship Id="rId4" Type="http://schemas.openxmlformats.org/officeDocument/2006/relationships/image" Target="../media/image106.png"/></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png"/><Relationship Id="rId18" Type="http://schemas.openxmlformats.org/officeDocument/2006/relationships/image" Target="../media/image30.png"/><Relationship Id="rId26" Type="http://schemas.openxmlformats.org/officeDocument/2006/relationships/image" Target="../media/image38.png"/><Relationship Id="rId39" Type="http://schemas.openxmlformats.org/officeDocument/2006/relationships/image" Target="../media/image14.jpeg"/><Relationship Id="rId3" Type="http://schemas.openxmlformats.org/officeDocument/2006/relationships/image" Target="../media/image15.png"/><Relationship Id="rId21" Type="http://schemas.openxmlformats.org/officeDocument/2006/relationships/image" Target="../media/image33.png"/><Relationship Id="rId34" Type="http://schemas.openxmlformats.org/officeDocument/2006/relationships/image" Target="../media/image46.jpeg"/><Relationship Id="rId42" Type="http://schemas.openxmlformats.org/officeDocument/2006/relationships/image" Target="../media/image53.png"/><Relationship Id="rId7" Type="http://schemas.openxmlformats.org/officeDocument/2006/relationships/image" Target="../media/image19.png"/><Relationship Id="rId12" Type="http://schemas.openxmlformats.org/officeDocument/2006/relationships/image" Target="../media/image24.jpeg"/><Relationship Id="rId17" Type="http://schemas.openxmlformats.org/officeDocument/2006/relationships/image" Target="../media/image29.jpeg"/><Relationship Id="rId25" Type="http://schemas.openxmlformats.org/officeDocument/2006/relationships/image" Target="../media/image37.jpg"/><Relationship Id="rId33" Type="http://schemas.openxmlformats.org/officeDocument/2006/relationships/image" Target="../media/image45.jpeg"/><Relationship Id="rId38" Type="http://schemas.openxmlformats.org/officeDocument/2006/relationships/image" Target="../media/image50.png"/><Relationship Id="rId2" Type="http://schemas.openxmlformats.org/officeDocument/2006/relationships/notesSlide" Target="../notesSlides/notesSlide3.xml"/><Relationship Id="rId16" Type="http://schemas.openxmlformats.org/officeDocument/2006/relationships/image" Target="../media/image28.jpg"/><Relationship Id="rId20" Type="http://schemas.openxmlformats.org/officeDocument/2006/relationships/image" Target="../media/image32.jpg"/><Relationship Id="rId29" Type="http://schemas.openxmlformats.org/officeDocument/2006/relationships/image" Target="../media/image41.jpeg"/><Relationship Id="rId41" Type="http://schemas.openxmlformats.org/officeDocument/2006/relationships/image" Target="../media/image52.png"/><Relationship Id="rId1" Type="http://schemas.openxmlformats.org/officeDocument/2006/relationships/slideLayout" Target="../slideLayouts/slideLayout20.xml"/><Relationship Id="rId6" Type="http://schemas.openxmlformats.org/officeDocument/2006/relationships/image" Target="../media/image18.png"/><Relationship Id="rId11" Type="http://schemas.openxmlformats.org/officeDocument/2006/relationships/image" Target="../media/image23.jpeg"/><Relationship Id="rId24" Type="http://schemas.openxmlformats.org/officeDocument/2006/relationships/image" Target="../media/image36.jpeg"/><Relationship Id="rId32" Type="http://schemas.openxmlformats.org/officeDocument/2006/relationships/image" Target="../media/image44.jpeg"/><Relationship Id="rId37" Type="http://schemas.openxmlformats.org/officeDocument/2006/relationships/image" Target="../media/image49.png"/><Relationship Id="rId40" Type="http://schemas.openxmlformats.org/officeDocument/2006/relationships/image" Target="../media/image51.png"/><Relationship Id="rId5" Type="http://schemas.openxmlformats.org/officeDocument/2006/relationships/image" Target="../media/image17.jpe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jpeg"/><Relationship Id="rId36" Type="http://schemas.openxmlformats.org/officeDocument/2006/relationships/image" Target="../media/image48.jpg"/><Relationship Id="rId10" Type="http://schemas.openxmlformats.org/officeDocument/2006/relationships/image" Target="../media/image22.jpeg"/><Relationship Id="rId19" Type="http://schemas.openxmlformats.org/officeDocument/2006/relationships/image" Target="../media/image31.jpeg"/><Relationship Id="rId31" Type="http://schemas.openxmlformats.org/officeDocument/2006/relationships/image" Target="../media/image43.jpeg"/><Relationship Id="rId44" Type="http://schemas.openxmlformats.org/officeDocument/2006/relationships/image" Target="../media/image55.jpg"/><Relationship Id="rId4" Type="http://schemas.openxmlformats.org/officeDocument/2006/relationships/image" Target="../media/image16.jpeg"/><Relationship Id="rId9" Type="http://schemas.openxmlformats.org/officeDocument/2006/relationships/image" Target="../media/image21.jpeg"/><Relationship Id="rId14" Type="http://schemas.openxmlformats.org/officeDocument/2006/relationships/image" Target="../media/image26.jpeg"/><Relationship Id="rId22" Type="http://schemas.openxmlformats.org/officeDocument/2006/relationships/image" Target="../media/image34.jp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jpeg"/><Relationship Id="rId43" Type="http://schemas.openxmlformats.org/officeDocument/2006/relationships/image" Target="../media/image54.jpeg"/></Relationships>
</file>

<file path=ppt/slides/_rels/slide30.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23.xml"/><Relationship Id="rId1" Type="http://schemas.openxmlformats.org/officeDocument/2006/relationships/slideLayout" Target="../slideLayouts/slideLayout36.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6.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14.png"/><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xml"/><Relationship Id="rId4" Type="http://schemas.openxmlformats.org/officeDocument/2006/relationships/image" Target="../media/image92.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hyperlink" Target="mailto:info@cintra.com" TargetMode="Externa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xml"/><Relationship Id="rId1" Type="http://schemas.openxmlformats.org/officeDocument/2006/relationships/slideLayout" Target="../slideLayouts/slideLayout92.xml"/><Relationship Id="rId6" Type="http://schemas.openxmlformats.org/officeDocument/2006/relationships/image" Target="../media/image59.jpg"/><Relationship Id="rId5" Type="http://schemas.openxmlformats.org/officeDocument/2006/relationships/image" Target="../media/image58.png"/><Relationship Id="rId4" Type="http://schemas.openxmlformats.org/officeDocument/2006/relationships/image" Target="../media/image57.jpe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pPr/>
              <a:t>1</a:t>
            </a:fld>
            <a:endParaRPr lang="en-US" dirty="0"/>
          </a:p>
        </p:txBody>
      </p:sp>
      <p:sp>
        <p:nvSpPr>
          <p:cNvPr id="6" name="TextBox 5"/>
          <p:cNvSpPr txBox="1"/>
          <p:nvPr/>
        </p:nvSpPr>
        <p:spPr>
          <a:xfrm>
            <a:off x="10099964" y="2556164"/>
            <a:ext cx="184731" cy="400110"/>
          </a:xfrm>
          <a:prstGeom prst="rect">
            <a:avLst/>
          </a:prstGeom>
          <a:noFill/>
        </p:spPr>
        <p:txBody>
          <a:bodyPr wrap="none" rtlCol="0">
            <a:spAutoFit/>
          </a:bodyPr>
          <a:lstStyle/>
          <a:p>
            <a:endParaRPr lang="en-US" sz="2000" dirty="0" smtClean="0">
              <a:solidFill>
                <a:schemeClr val="tx2"/>
              </a:solidFill>
            </a:endParaRPr>
          </a:p>
        </p:txBody>
      </p:sp>
      <p:sp>
        <p:nvSpPr>
          <p:cNvPr id="5" name="Rectangle 44"/>
          <p:cNvSpPr>
            <a:spLocks noChangeArrowheads="1"/>
          </p:cNvSpPr>
          <p:nvPr/>
        </p:nvSpPr>
        <p:spPr bwMode="auto">
          <a:xfrm>
            <a:off x="325147" y="228600"/>
            <a:ext cx="4942178" cy="1933479"/>
          </a:xfrm>
          <a:prstGeom prst="rect">
            <a:avLst/>
          </a:prstGeom>
          <a:noFill/>
          <a:ln w="9525">
            <a:noFill/>
            <a:miter lim="800000"/>
            <a:headEnd/>
            <a:tailEnd/>
          </a:ln>
        </p:spPr>
        <p:txBody>
          <a:bodyPr wrap="square" lIns="92075" tIns="46038" rIns="92075" bIns="46038">
            <a:spAutoFit/>
          </a:bodyPr>
          <a:lstStyle/>
          <a:p>
            <a:pPr>
              <a:lnSpc>
                <a:spcPct val="80000"/>
              </a:lnSpc>
              <a:spcBef>
                <a:spcPct val="50000"/>
              </a:spcBef>
              <a:defRPr/>
            </a:pPr>
            <a:r>
              <a:rPr lang="en-US" sz="3200" dirty="0" smtClean="0">
                <a:solidFill>
                  <a:srgbClr val="C00000"/>
                </a:solidFill>
              </a:rPr>
              <a:t>CINTRA                                    </a:t>
            </a:r>
            <a:r>
              <a:rPr lang="en-US" sz="2000" dirty="0" smtClean="0">
                <a:solidFill>
                  <a:schemeClr val="bg2">
                    <a:lumMod val="75000"/>
                  </a:schemeClr>
                </a:solidFill>
              </a:rPr>
              <a:t>The </a:t>
            </a:r>
            <a:r>
              <a:rPr lang="en-US" sz="2000" dirty="0">
                <a:solidFill>
                  <a:schemeClr val="bg2">
                    <a:lumMod val="75000"/>
                  </a:schemeClr>
                </a:solidFill>
              </a:rPr>
              <a:t>Oracle </a:t>
            </a:r>
            <a:r>
              <a:rPr lang="en-US" sz="2000" dirty="0" smtClean="0">
                <a:solidFill>
                  <a:schemeClr val="bg2">
                    <a:lumMod val="75000"/>
                  </a:schemeClr>
                </a:solidFill>
              </a:rPr>
              <a:t>Architects</a:t>
            </a:r>
          </a:p>
          <a:p>
            <a:pPr>
              <a:lnSpc>
                <a:spcPct val="80000"/>
              </a:lnSpc>
              <a:spcBef>
                <a:spcPct val="50000"/>
              </a:spcBef>
              <a:defRPr/>
            </a:pPr>
            <a:r>
              <a:rPr lang="en-US" sz="2000" dirty="0" smtClean="0">
                <a:solidFill>
                  <a:schemeClr val="bg2">
                    <a:lumMod val="75000"/>
                  </a:schemeClr>
                </a:solidFill>
              </a:rPr>
              <a:t>Abdul </a:t>
            </a:r>
            <a:r>
              <a:rPr lang="en-US" sz="2000" dirty="0" smtClean="0">
                <a:solidFill>
                  <a:schemeClr val="bg2">
                    <a:lumMod val="75000"/>
                  </a:schemeClr>
                </a:solidFill>
              </a:rPr>
              <a:t>Sheikh, </a:t>
            </a:r>
            <a:r>
              <a:rPr lang="en-US" sz="2000" dirty="0" smtClean="0">
                <a:solidFill>
                  <a:schemeClr val="bg2">
                    <a:lumMod val="75000"/>
                  </a:schemeClr>
                </a:solidFill>
              </a:rPr>
              <a:t>CTO</a:t>
            </a:r>
          </a:p>
          <a:p>
            <a:pPr>
              <a:lnSpc>
                <a:spcPct val="80000"/>
              </a:lnSpc>
              <a:spcBef>
                <a:spcPct val="50000"/>
              </a:spcBef>
              <a:defRPr/>
            </a:pPr>
            <a:r>
              <a:rPr lang="en-US" sz="2000" dirty="0" smtClean="0">
                <a:solidFill>
                  <a:schemeClr val="bg2">
                    <a:lumMod val="75000"/>
                  </a:schemeClr>
                </a:solidFill>
              </a:rPr>
              <a:t>Simon Rice, VP Enterprise Services</a:t>
            </a:r>
          </a:p>
          <a:p>
            <a:pPr>
              <a:lnSpc>
                <a:spcPct val="80000"/>
              </a:lnSpc>
              <a:spcBef>
                <a:spcPct val="50000"/>
              </a:spcBef>
              <a:defRPr/>
            </a:pPr>
            <a:r>
              <a:rPr lang="en-US" sz="2000" dirty="0" smtClean="0">
                <a:solidFill>
                  <a:schemeClr val="bg2">
                    <a:lumMod val="75000"/>
                  </a:schemeClr>
                </a:solidFill>
              </a:rPr>
              <a:t>Kyle Smith, VP Client Services</a:t>
            </a:r>
            <a:endParaRPr lang="en-US" sz="2400" dirty="0">
              <a:solidFill>
                <a:schemeClr val="bg2">
                  <a:lumMod val="75000"/>
                </a:schemeClr>
              </a:solidFill>
            </a:endParaRPr>
          </a:p>
        </p:txBody>
      </p:sp>
      <p:sp>
        <p:nvSpPr>
          <p:cNvPr id="10" name="Rectangle 44"/>
          <p:cNvSpPr>
            <a:spLocks noChangeArrowheads="1"/>
          </p:cNvSpPr>
          <p:nvPr/>
        </p:nvSpPr>
        <p:spPr bwMode="auto">
          <a:xfrm>
            <a:off x="325147" y="2000250"/>
            <a:ext cx="8305800" cy="2758320"/>
          </a:xfrm>
          <a:prstGeom prst="rect">
            <a:avLst/>
          </a:prstGeom>
          <a:noFill/>
          <a:ln w="9525">
            <a:noFill/>
            <a:miter lim="800000"/>
            <a:headEnd/>
            <a:tailEnd/>
          </a:ln>
        </p:spPr>
        <p:txBody>
          <a:bodyPr lIns="92075" tIns="46038" rIns="92075" bIns="46038">
            <a:spAutoFit/>
          </a:bodyPr>
          <a:lstStyle/>
          <a:p>
            <a:pPr>
              <a:lnSpc>
                <a:spcPct val="80000"/>
              </a:lnSpc>
              <a:spcBef>
                <a:spcPct val="50000"/>
              </a:spcBef>
              <a:defRPr/>
            </a:pPr>
            <a:endParaRPr lang="en-US" sz="2800" dirty="0" smtClean="0">
              <a:solidFill>
                <a:schemeClr val="accent6">
                  <a:lumMod val="50000"/>
                </a:schemeClr>
              </a:solidFill>
            </a:endParaRPr>
          </a:p>
          <a:p>
            <a:pPr>
              <a:lnSpc>
                <a:spcPct val="80000"/>
              </a:lnSpc>
              <a:spcBef>
                <a:spcPct val="50000"/>
              </a:spcBef>
              <a:defRPr/>
            </a:pPr>
            <a:endParaRPr lang="en-US" altLang="en-US" sz="2800" dirty="0" smtClean="0">
              <a:solidFill>
                <a:schemeClr val="bg1">
                  <a:lumMod val="50000"/>
                </a:schemeClr>
              </a:solidFill>
              <a:cs typeface="Times New Roman" panose="02020603050405020304" pitchFamily="18" charset="0"/>
            </a:endParaRPr>
          </a:p>
          <a:p>
            <a:pPr>
              <a:lnSpc>
                <a:spcPct val="80000"/>
              </a:lnSpc>
              <a:spcBef>
                <a:spcPct val="50000"/>
              </a:spcBef>
              <a:defRPr/>
            </a:pPr>
            <a:r>
              <a:rPr lang="en-US" altLang="en-US" sz="2400" b="1" dirty="0" smtClean="0">
                <a:solidFill>
                  <a:schemeClr val="bg1">
                    <a:lumMod val="50000"/>
                  </a:schemeClr>
                </a:solidFill>
                <a:cs typeface="Times New Roman" panose="02020603050405020304" pitchFamily="18" charset="0"/>
              </a:rPr>
              <a:t>Evolve to the Hybrid Enterprise Cloud</a:t>
            </a:r>
          </a:p>
          <a:p>
            <a:pPr>
              <a:lnSpc>
                <a:spcPct val="80000"/>
              </a:lnSpc>
              <a:spcBef>
                <a:spcPct val="50000"/>
              </a:spcBef>
              <a:defRPr/>
            </a:pPr>
            <a:r>
              <a:rPr lang="en-US" altLang="en-US" sz="2200" dirty="0" smtClean="0">
                <a:solidFill>
                  <a:schemeClr val="bg1">
                    <a:lumMod val="50000"/>
                  </a:schemeClr>
                </a:solidFill>
                <a:cs typeface="Times New Roman" panose="02020603050405020304" pitchFamily="18" charset="0"/>
              </a:rPr>
              <a:t>Driving business value and removing IT barriers!</a:t>
            </a:r>
            <a:endParaRPr lang="en-US" altLang="en-US" sz="2200" dirty="0" smtClean="0">
              <a:solidFill>
                <a:schemeClr val="bg1">
                  <a:lumMod val="50000"/>
                </a:schemeClr>
              </a:solidFill>
              <a:cs typeface="Times New Roman" panose="02020603050405020304" pitchFamily="18" charset="0"/>
            </a:endParaRPr>
          </a:p>
          <a:p>
            <a:pPr>
              <a:lnSpc>
                <a:spcPct val="80000"/>
              </a:lnSpc>
              <a:spcBef>
                <a:spcPct val="50000"/>
              </a:spcBef>
              <a:defRPr/>
            </a:pPr>
            <a:endParaRPr lang="en-US" altLang="en-US" sz="2200" dirty="0" smtClean="0">
              <a:solidFill>
                <a:schemeClr val="bg1">
                  <a:lumMod val="50000"/>
                </a:schemeClr>
              </a:solidFill>
              <a:cs typeface="Times New Roman" panose="02020603050405020304" pitchFamily="18" charset="0"/>
            </a:endParaRPr>
          </a:p>
          <a:p>
            <a:pPr>
              <a:lnSpc>
                <a:spcPct val="80000"/>
              </a:lnSpc>
              <a:spcBef>
                <a:spcPct val="50000"/>
              </a:spcBef>
              <a:defRPr/>
            </a:pPr>
            <a:r>
              <a:rPr lang="en-US" sz="2000" dirty="0">
                <a:solidFill>
                  <a:schemeClr val="bg2">
                    <a:lumMod val="75000"/>
                  </a:schemeClr>
                </a:solidFill>
              </a:rPr>
              <a:t>	</a:t>
            </a:r>
            <a:endParaRPr lang="en-US" sz="2000" dirty="0" smtClean="0">
              <a:solidFill>
                <a:schemeClr val="bg2">
                  <a:lumMod val="75000"/>
                </a:schemeClr>
              </a:solidFill>
            </a:endParaRPr>
          </a:p>
        </p:txBody>
      </p:sp>
    </p:spTree>
    <p:extLst>
      <p:ext uri="{BB962C8B-B14F-4D97-AF65-F5344CB8AC3E}">
        <p14:creationId xmlns:p14="http://schemas.microsoft.com/office/powerpoint/2010/main" val="41800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754030" y="2991126"/>
            <a:ext cx="2503178" cy="1569632"/>
          </a:xfrm>
          <a:prstGeom prst="rect">
            <a:avLst/>
          </a:prstGeom>
          <a:noFill/>
        </p:spPr>
        <p:txBody>
          <a:bodyPr wrap="square" lIns="91412" tIns="45706" rIns="91412" bIns="45706" rtlCol="0">
            <a:spAutoFit/>
          </a:bodyPr>
          <a:lstStyle/>
          <a:p>
            <a:pPr marL="214341" indent="-214341">
              <a:buFont typeface="Arial" pitchFamily="34" charset="0"/>
              <a:buChar char="•"/>
            </a:pPr>
            <a:r>
              <a:rPr lang="en-US" sz="1600" dirty="0" smtClean="0">
                <a:solidFill>
                  <a:srgbClr val="46575E"/>
                </a:solidFill>
              </a:rPr>
              <a:t>Latest Technology</a:t>
            </a:r>
          </a:p>
          <a:p>
            <a:pPr marL="214341" indent="-214341">
              <a:buFont typeface="Arial" pitchFamily="34" charset="0"/>
              <a:buChar char="•"/>
            </a:pPr>
            <a:r>
              <a:rPr lang="en-US" sz="1600" dirty="0" smtClean="0">
                <a:solidFill>
                  <a:srgbClr val="46575E"/>
                </a:solidFill>
              </a:rPr>
              <a:t>Instant Access</a:t>
            </a:r>
          </a:p>
          <a:p>
            <a:pPr marL="214341" indent="-214341">
              <a:buFont typeface="Arial" pitchFamily="34" charset="0"/>
              <a:buChar char="•"/>
            </a:pPr>
            <a:r>
              <a:rPr lang="en-US" sz="1600" dirty="0" smtClean="0">
                <a:solidFill>
                  <a:srgbClr val="46575E"/>
                </a:solidFill>
              </a:rPr>
              <a:t>Better Code</a:t>
            </a:r>
          </a:p>
          <a:p>
            <a:pPr marL="214341" indent="-214341">
              <a:buFont typeface="Arial" pitchFamily="34" charset="0"/>
              <a:buChar char="•"/>
            </a:pPr>
            <a:r>
              <a:rPr lang="en-US" sz="1600" dirty="0" smtClean="0">
                <a:solidFill>
                  <a:srgbClr val="46575E"/>
                </a:solidFill>
              </a:rPr>
              <a:t>Frequent Releases</a:t>
            </a:r>
          </a:p>
          <a:p>
            <a:pPr marL="214341" indent="-214341">
              <a:buFont typeface="Arial" pitchFamily="34" charset="0"/>
              <a:buChar char="•"/>
            </a:pPr>
            <a:r>
              <a:rPr lang="en-US" sz="1600" dirty="0" smtClean="0">
                <a:solidFill>
                  <a:srgbClr val="46575E"/>
                </a:solidFill>
              </a:rPr>
              <a:t>Build Once Deploy Anywhere</a:t>
            </a:r>
          </a:p>
        </p:txBody>
      </p:sp>
      <p:sp>
        <p:nvSpPr>
          <p:cNvPr id="28" name="TextBox 27"/>
          <p:cNvSpPr txBox="1"/>
          <p:nvPr/>
        </p:nvSpPr>
        <p:spPr>
          <a:xfrm>
            <a:off x="3388442" y="2990025"/>
            <a:ext cx="2286595" cy="1323411"/>
          </a:xfrm>
          <a:prstGeom prst="rect">
            <a:avLst/>
          </a:prstGeom>
          <a:noFill/>
        </p:spPr>
        <p:txBody>
          <a:bodyPr wrap="square" lIns="91412" tIns="45706" rIns="91412" bIns="45706" rtlCol="0">
            <a:spAutoFit/>
          </a:bodyPr>
          <a:lstStyle/>
          <a:p>
            <a:pPr marL="214341" indent="-214341">
              <a:buFont typeface="Arial" pitchFamily="34" charset="0"/>
              <a:buChar char="•"/>
            </a:pPr>
            <a:r>
              <a:rPr lang="en-US" sz="1600" dirty="0" smtClean="0">
                <a:solidFill>
                  <a:srgbClr val="46575E"/>
                </a:solidFill>
              </a:rPr>
              <a:t>Faster Response</a:t>
            </a:r>
          </a:p>
          <a:p>
            <a:pPr marL="214341" indent="-214341">
              <a:buFont typeface="Arial" pitchFamily="34" charset="0"/>
              <a:buChar char="•"/>
            </a:pPr>
            <a:r>
              <a:rPr lang="en-US" sz="1600" dirty="0" smtClean="0">
                <a:solidFill>
                  <a:srgbClr val="46575E"/>
                </a:solidFill>
              </a:rPr>
              <a:t>Higher QoS</a:t>
            </a:r>
          </a:p>
          <a:p>
            <a:pPr marL="214341" indent="-214341">
              <a:buFont typeface="Arial" pitchFamily="34" charset="0"/>
              <a:buChar char="•"/>
            </a:pPr>
            <a:r>
              <a:rPr lang="en-US" sz="1600" dirty="0" smtClean="0">
                <a:solidFill>
                  <a:srgbClr val="46575E"/>
                </a:solidFill>
              </a:rPr>
              <a:t>Lower Risk</a:t>
            </a:r>
          </a:p>
          <a:p>
            <a:pPr marL="214341" indent="-214341">
              <a:buFont typeface="Arial" pitchFamily="34" charset="0"/>
              <a:buChar char="•"/>
            </a:pPr>
            <a:r>
              <a:rPr lang="en-US" sz="1600" dirty="0" smtClean="0">
                <a:solidFill>
                  <a:srgbClr val="46575E"/>
                </a:solidFill>
              </a:rPr>
              <a:t>Lower Costs</a:t>
            </a:r>
          </a:p>
          <a:p>
            <a:pPr marL="214341" indent="-214341">
              <a:buFont typeface="Arial" pitchFamily="34" charset="0"/>
              <a:buChar char="•"/>
            </a:pPr>
            <a:r>
              <a:rPr lang="en-US" sz="1600" dirty="0" smtClean="0">
                <a:solidFill>
                  <a:srgbClr val="46575E"/>
                </a:solidFill>
              </a:rPr>
              <a:t>Do More with Less</a:t>
            </a:r>
          </a:p>
        </p:txBody>
      </p:sp>
      <p:sp>
        <p:nvSpPr>
          <p:cNvPr id="30" name="TextBox 29"/>
          <p:cNvSpPr txBox="1"/>
          <p:nvPr/>
        </p:nvSpPr>
        <p:spPr>
          <a:xfrm>
            <a:off x="5939067" y="2988921"/>
            <a:ext cx="2286595" cy="1323411"/>
          </a:xfrm>
          <a:prstGeom prst="rect">
            <a:avLst/>
          </a:prstGeom>
          <a:noFill/>
        </p:spPr>
        <p:txBody>
          <a:bodyPr wrap="square" lIns="91412" tIns="45706" rIns="91412" bIns="45706" rtlCol="0">
            <a:spAutoFit/>
          </a:bodyPr>
          <a:lstStyle/>
          <a:p>
            <a:pPr marL="214341" indent="-214341">
              <a:buFont typeface="Arial" pitchFamily="34" charset="0"/>
              <a:buChar char="•"/>
            </a:pPr>
            <a:r>
              <a:rPr lang="en-US" sz="1600" dirty="0" smtClean="0">
                <a:solidFill>
                  <a:srgbClr val="46575E"/>
                </a:solidFill>
              </a:rPr>
              <a:t>New Markets</a:t>
            </a:r>
          </a:p>
          <a:p>
            <a:pPr marL="214341" indent="-214341">
              <a:buFont typeface="Arial" pitchFamily="34" charset="0"/>
              <a:buChar char="•"/>
            </a:pPr>
            <a:r>
              <a:rPr lang="en-US" sz="1600" dirty="0" smtClean="0">
                <a:solidFill>
                  <a:srgbClr val="46575E"/>
                </a:solidFill>
              </a:rPr>
              <a:t>New Products</a:t>
            </a:r>
          </a:p>
          <a:p>
            <a:pPr marL="214341" indent="-214341">
              <a:buFont typeface="Arial" pitchFamily="34" charset="0"/>
              <a:buChar char="•"/>
            </a:pPr>
            <a:r>
              <a:rPr lang="en-US" sz="1600" dirty="0" smtClean="0">
                <a:solidFill>
                  <a:srgbClr val="46575E"/>
                </a:solidFill>
              </a:rPr>
              <a:t>Richer Insights</a:t>
            </a:r>
          </a:p>
          <a:p>
            <a:pPr marL="214341" indent="-214341">
              <a:buFont typeface="Arial" pitchFamily="34" charset="0"/>
              <a:buChar char="•"/>
            </a:pPr>
            <a:r>
              <a:rPr lang="en-US" sz="1600" dirty="0" smtClean="0">
                <a:solidFill>
                  <a:srgbClr val="46575E"/>
                </a:solidFill>
              </a:rPr>
              <a:t>Ubiquitous Access</a:t>
            </a:r>
          </a:p>
          <a:p>
            <a:pPr marL="214341" indent="-214341">
              <a:buFont typeface="Arial" pitchFamily="34" charset="0"/>
              <a:buChar char="•"/>
            </a:pPr>
            <a:r>
              <a:rPr lang="en-US" sz="1600" dirty="0" smtClean="0">
                <a:solidFill>
                  <a:srgbClr val="46575E"/>
                </a:solidFill>
              </a:rPr>
              <a:t>Ease of Use</a:t>
            </a:r>
          </a:p>
        </p:txBody>
      </p:sp>
      <p:sp>
        <p:nvSpPr>
          <p:cNvPr id="24" name="Title 1"/>
          <p:cNvSpPr>
            <a:spLocks noGrp="1"/>
          </p:cNvSpPr>
          <p:nvPr>
            <p:ph type="title"/>
          </p:nvPr>
        </p:nvSpPr>
        <p:spPr>
          <a:xfrm>
            <a:off x="438978" y="327660"/>
            <a:ext cx="8285922" cy="334896"/>
          </a:xfrm>
        </p:spPr>
        <p:txBody>
          <a:bodyPr/>
          <a:lstStyle/>
          <a:p>
            <a:r>
              <a:rPr lang="en-US" dirty="0" smtClean="0"/>
              <a:t>The Promise of Cloud Computing </a:t>
            </a:r>
            <a:endParaRPr lang="en-US" dirty="0"/>
          </a:p>
        </p:txBody>
      </p:sp>
      <p:sp>
        <p:nvSpPr>
          <p:cNvPr id="25" name="Text Placeholder 5"/>
          <p:cNvSpPr txBox="1">
            <a:spLocks/>
          </p:cNvSpPr>
          <p:nvPr/>
        </p:nvSpPr>
        <p:spPr bwMode="auto">
          <a:xfrm>
            <a:off x="438979" y="707384"/>
            <a:ext cx="8492369" cy="257474"/>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0" fontAlgn="base" hangingPunct="0">
              <a:lnSpc>
                <a:spcPct val="90000"/>
              </a:lnSpc>
              <a:spcBef>
                <a:spcPts val="1200"/>
              </a:spcBef>
              <a:spcAft>
                <a:spcPts val="0"/>
              </a:spcAft>
              <a:buClr>
                <a:srgbClr val="9F9F9F"/>
              </a:buClr>
              <a:buFontTx/>
              <a:buNone/>
              <a:defRPr sz="2700" kern="1200">
                <a:solidFill>
                  <a:schemeClr val="accent1"/>
                </a:solidFill>
                <a:latin typeface="+mn-lt"/>
                <a:ea typeface="+mn-ea"/>
                <a:cs typeface="+mn-cs"/>
              </a:defRPr>
            </a:lvl1pPr>
            <a:lvl2pPr marL="609417" indent="0" algn="l" rtl="0" eaLnBrk="0" fontAlgn="base" hangingPunct="0">
              <a:lnSpc>
                <a:spcPct val="90000"/>
              </a:lnSpc>
              <a:spcBef>
                <a:spcPts val="800"/>
              </a:spcBef>
              <a:spcAft>
                <a:spcPct val="0"/>
              </a:spcAft>
              <a:buClr>
                <a:srgbClr val="9F9F9F"/>
              </a:buClr>
              <a:buFontTx/>
              <a:buNone/>
              <a:defRPr sz="2400" kern="1200">
                <a:solidFill>
                  <a:schemeClr val="tx1"/>
                </a:solidFill>
                <a:latin typeface="+mn-lt"/>
                <a:ea typeface="+mn-ea"/>
                <a:cs typeface="+mn-cs"/>
              </a:defRPr>
            </a:lvl2pPr>
            <a:lvl3pPr marL="1218835" indent="0" algn="l" rtl="0" eaLnBrk="0" fontAlgn="base" hangingPunct="0">
              <a:lnSpc>
                <a:spcPct val="90000"/>
              </a:lnSpc>
              <a:spcBef>
                <a:spcPts val="600"/>
              </a:spcBef>
              <a:spcAft>
                <a:spcPct val="0"/>
              </a:spcAft>
              <a:buClr>
                <a:srgbClr val="9F9F9F"/>
              </a:buClr>
              <a:buFontTx/>
              <a:buNone/>
              <a:defRPr sz="2000" kern="1200">
                <a:solidFill>
                  <a:schemeClr val="tx1"/>
                </a:solidFill>
                <a:latin typeface="+mn-lt"/>
                <a:ea typeface="+mn-ea"/>
                <a:cs typeface="+mn-cs"/>
              </a:defRPr>
            </a:lvl3pPr>
            <a:lvl4pPr marL="1828252" indent="0" algn="l" rtl="0" eaLnBrk="0" fontAlgn="base" hangingPunct="0">
              <a:lnSpc>
                <a:spcPct val="90000"/>
              </a:lnSpc>
              <a:spcBef>
                <a:spcPts val="600"/>
              </a:spcBef>
              <a:spcAft>
                <a:spcPct val="0"/>
              </a:spcAft>
              <a:buClr>
                <a:srgbClr val="9F9F9F"/>
              </a:buClr>
              <a:buFontTx/>
              <a:buNone/>
              <a:defRPr kern="1200">
                <a:solidFill>
                  <a:schemeClr val="tx1"/>
                </a:solidFill>
                <a:latin typeface="+mn-lt"/>
                <a:ea typeface="+mn-ea"/>
                <a:cs typeface="+mn-cs"/>
              </a:defRPr>
            </a:lvl4pPr>
            <a:lvl5pPr marL="2437669" indent="0" algn="l" rtl="0" eaLnBrk="0" fontAlgn="base" hangingPunct="0">
              <a:lnSpc>
                <a:spcPct val="90000"/>
              </a:lnSpc>
              <a:spcBef>
                <a:spcPts val="600"/>
              </a:spcBef>
              <a:spcAft>
                <a:spcPct val="0"/>
              </a:spcAft>
              <a:buClr>
                <a:srgbClr val="9F9F9F"/>
              </a:buClr>
              <a:buFontTx/>
              <a:buNone/>
              <a:defRPr sz="1600" kern="1200">
                <a:solidFill>
                  <a:schemeClr val="tx1"/>
                </a:solidFill>
                <a:latin typeface="+mn-lt"/>
                <a:ea typeface="+mn-ea"/>
                <a:cs typeface="+mn-cs"/>
              </a:defRPr>
            </a:lvl5pPr>
            <a:lvl6pPr marL="1417141" indent="-182856" algn="l" defTabSz="914285"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716" indent="-182856" algn="l" defTabSz="914285"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285" indent="-182856" algn="l" defTabSz="914285"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856" indent="-182856" algn="l" defTabSz="914285"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sz="2000" dirty="0" smtClean="0">
                <a:solidFill>
                  <a:srgbClr val="5F5F5F"/>
                </a:solidFill>
              </a:rPr>
              <a:t>IT </a:t>
            </a:r>
            <a:r>
              <a:rPr lang="en-US" sz="2000" dirty="0">
                <a:solidFill>
                  <a:srgbClr val="5F5F5F"/>
                </a:solidFill>
              </a:rPr>
              <a:t>Development, Operations </a:t>
            </a:r>
            <a:r>
              <a:rPr lang="en-US" sz="2000" dirty="0" smtClean="0">
                <a:solidFill>
                  <a:srgbClr val="5F5F5F"/>
                </a:solidFill>
              </a:rPr>
              <a:t>And </a:t>
            </a:r>
            <a:r>
              <a:rPr lang="en-US" sz="2000" dirty="0">
                <a:solidFill>
                  <a:srgbClr val="5F5F5F"/>
                </a:solidFill>
              </a:rPr>
              <a:t>Line of </a:t>
            </a:r>
            <a:r>
              <a:rPr lang="en-US" sz="2000" dirty="0" smtClean="0">
                <a:solidFill>
                  <a:srgbClr val="5F5F5F"/>
                </a:solidFill>
              </a:rPr>
              <a:t>Business Want …</a:t>
            </a:r>
            <a:endParaRPr lang="en-US" sz="2000" dirty="0">
              <a:solidFill>
                <a:srgbClr val="5F5F5F"/>
              </a:solidFill>
            </a:endParaRPr>
          </a:p>
        </p:txBody>
      </p:sp>
      <p:cxnSp>
        <p:nvCxnSpPr>
          <p:cNvPr id="19" name="Straight Connector 18"/>
          <p:cNvCxnSpPr/>
          <p:nvPr/>
        </p:nvCxnSpPr>
        <p:spPr>
          <a:xfrm>
            <a:off x="3121279" y="1345424"/>
            <a:ext cx="0" cy="3057307"/>
          </a:xfrm>
          <a:prstGeom prst="line">
            <a:avLst/>
          </a:prstGeom>
          <a:ln w="1270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61260" y="1350620"/>
            <a:ext cx="0" cy="3057307"/>
          </a:xfrm>
          <a:prstGeom prst="line">
            <a:avLst/>
          </a:prstGeom>
          <a:ln w="1270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346747" y="2246266"/>
            <a:ext cx="2286596" cy="588582"/>
          </a:xfrm>
          <a:prstGeom prst="rect">
            <a:avLst/>
          </a:prstGeom>
          <a:noFill/>
        </p:spPr>
        <p:txBody>
          <a:bodyPr wrap="square" lIns="91412" tIns="45706" rIns="91412" bIns="45706" rtlCol="0">
            <a:spAutoFit/>
          </a:bodyPr>
          <a:lstStyle/>
          <a:p>
            <a:pPr algn="ctr"/>
            <a:r>
              <a:rPr lang="en-US" b="1" dirty="0">
                <a:solidFill>
                  <a:srgbClr val="5F5F5F"/>
                </a:solidFill>
              </a:rPr>
              <a:t>IT Operations</a:t>
            </a:r>
          </a:p>
          <a:p>
            <a:pPr algn="ctr"/>
            <a:r>
              <a:rPr lang="en-US" sz="1400" b="1" dirty="0">
                <a:solidFill>
                  <a:srgbClr val="5F5F5F"/>
                </a:solidFill>
              </a:rPr>
              <a:t>Performance &amp; Costs</a:t>
            </a:r>
          </a:p>
        </p:txBody>
      </p:sp>
      <p:sp>
        <p:nvSpPr>
          <p:cNvPr id="26" name="TextBox 25"/>
          <p:cNvSpPr txBox="1"/>
          <p:nvPr/>
        </p:nvSpPr>
        <p:spPr>
          <a:xfrm>
            <a:off x="5849587" y="2245163"/>
            <a:ext cx="2281019" cy="588582"/>
          </a:xfrm>
          <a:prstGeom prst="rect">
            <a:avLst/>
          </a:prstGeom>
          <a:noFill/>
        </p:spPr>
        <p:txBody>
          <a:bodyPr wrap="square" lIns="91412" tIns="45706" rIns="91412" bIns="45706" rtlCol="0">
            <a:spAutoFit/>
          </a:bodyPr>
          <a:lstStyle/>
          <a:p>
            <a:pPr algn="ctr"/>
            <a:r>
              <a:rPr lang="en-US" b="1" dirty="0">
                <a:solidFill>
                  <a:srgbClr val="5F5F5F"/>
                </a:solidFill>
              </a:rPr>
              <a:t>Line of Business</a:t>
            </a:r>
          </a:p>
          <a:p>
            <a:pPr algn="ctr"/>
            <a:r>
              <a:rPr lang="en-US" sz="1400" b="1" dirty="0">
                <a:solidFill>
                  <a:srgbClr val="5F5F5F"/>
                </a:solidFill>
              </a:rPr>
              <a:t>Innovation &amp; Speed</a:t>
            </a:r>
          </a:p>
        </p:txBody>
      </p:sp>
      <p:sp>
        <p:nvSpPr>
          <p:cNvPr id="31" name="TextBox 30"/>
          <p:cNvSpPr txBox="1"/>
          <p:nvPr/>
        </p:nvSpPr>
        <p:spPr>
          <a:xfrm>
            <a:off x="714755" y="2247367"/>
            <a:ext cx="2286595" cy="588582"/>
          </a:xfrm>
          <a:prstGeom prst="rect">
            <a:avLst/>
          </a:prstGeom>
          <a:noFill/>
        </p:spPr>
        <p:txBody>
          <a:bodyPr wrap="square" lIns="91412" tIns="45706" rIns="91412" bIns="45706" rtlCol="0">
            <a:spAutoFit/>
          </a:bodyPr>
          <a:lstStyle/>
          <a:p>
            <a:pPr algn="ctr"/>
            <a:r>
              <a:rPr lang="en-US" b="1" dirty="0">
                <a:solidFill>
                  <a:srgbClr val="5F5F5F"/>
                </a:solidFill>
              </a:rPr>
              <a:t>Developers</a:t>
            </a:r>
          </a:p>
          <a:p>
            <a:pPr algn="ctr"/>
            <a:r>
              <a:rPr lang="en-US" sz="1400" b="1" dirty="0">
                <a:solidFill>
                  <a:srgbClr val="5F5F5F"/>
                </a:solidFill>
              </a:rPr>
              <a:t>Agility &amp; Quality</a:t>
            </a:r>
          </a:p>
        </p:txBody>
      </p:sp>
      <p:pic>
        <p:nvPicPr>
          <p:cNvPr id="32" name="Picture 3" descr="C:\Users\Paul\Desktop\slide 14 icons (blue-gra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6936" y="1257092"/>
            <a:ext cx="791538" cy="915559"/>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2" descr="C:\Users\Paul\Desktop\slide 14 icons (orang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15001" y="1267573"/>
            <a:ext cx="727592" cy="979973"/>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4" descr="C:\Users\Paul\Desktop\slide 14 icons (re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7809" y="1266732"/>
            <a:ext cx="795692" cy="91390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33698252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pPr/>
              <a:t>11</a:t>
            </a:fld>
            <a:endParaRPr lang="en-US" dirty="0"/>
          </a:p>
        </p:txBody>
      </p:sp>
      <p:sp>
        <p:nvSpPr>
          <p:cNvPr id="6" name="TextBox 5"/>
          <p:cNvSpPr txBox="1"/>
          <p:nvPr/>
        </p:nvSpPr>
        <p:spPr>
          <a:xfrm>
            <a:off x="10099964" y="2556164"/>
            <a:ext cx="184731" cy="400110"/>
          </a:xfrm>
          <a:prstGeom prst="rect">
            <a:avLst/>
          </a:prstGeom>
          <a:noFill/>
        </p:spPr>
        <p:txBody>
          <a:bodyPr wrap="none" rtlCol="0">
            <a:spAutoFit/>
          </a:bodyPr>
          <a:lstStyle/>
          <a:p>
            <a:endParaRPr lang="en-US" sz="2000" dirty="0" smtClean="0">
              <a:solidFill>
                <a:schemeClr val="tx2"/>
              </a:solidFill>
            </a:endParaRPr>
          </a:p>
        </p:txBody>
      </p:sp>
      <p:sp>
        <p:nvSpPr>
          <p:cNvPr id="7" name="Rectangle 44"/>
          <p:cNvSpPr>
            <a:spLocks noChangeArrowheads="1"/>
          </p:cNvSpPr>
          <p:nvPr/>
        </p:nvSpPr>
        <p:spPr bwMode="auto">
          <a:xfrm>
            <a:off x="226156" y="318402"/>
            <a:ext cx="8686801" cy="917816"/>
          </a:xfrm>
          <a:prstGeom prst="rect">
            <a:avLst/>
          </a:prstGeom>
          <a:noFill/>
          <a:ln w="9525">
            <a:noFill/>
            <a:miter lim="800000"/>
            <a:headEnd/>
            <a:tailEnd/>
          </a:ln>
        </p:spPr>
        <p:txBody>
          <a:bodyPr wrap="square" lIns="92075" tIns="46038" rIns="92075" bIns="46038">
            <a:spAutoFit/>
          </a:bodyPr>
          <a:lstStyle/>
          <a:p>
            <a:pPr>
              <a:lnSpc>
                <a:spcPct val="80000"/>
              </a:lnSpc>
              <a:spcBef>
                <a:spcPct val="50000"/>
              </a:spcBef>
              <a:defRPr/>
            </a:pPr>
            <a:r>
              <a:rPr lang="en-US" sz="2800" dirty="0" smtClean="0">
                <a:solidFill>
                  <a:srgbClr val="C00000"/>
                </a:solidFill>
              </a:rPr>
              <a:t>Cloud Architecture Strategies: </a:t>
            </a:r>
          </a:p>
          <a:p>
            <a:pPr>
              <a:lnSpc>
                <a:spcPct val="80000"/>
              </a:lnSpc>
              <a:spcBef>
                <a:spcPct val="50000"/>
              </a:spcBef>
              <a:defRPr/>
            </a:pPr>
            <a:r>
              <a:rPr lang="en-US" sz="2400" dirty="0" smtClean="0">
                <a:solidFill>
                  <a:srgbClr val="C00000"/>
                </a:solidFill>
                <a:cs typeface="Times New Roman" pitchFamily="18" charset="0"/>
              </a:rPr>
              <a:t>Considerations for Private Cloud Design</a:t>
            </a:r>
          </a:p>
        </p:txBody>
      </p:sp>
      <p:pic>
        <p:nvPicPr>
          <p:cNvPr id="3080" name="Picture 8" descr="http://mobile.download010.com/wp-content/uploads/2011/05/Padlock-Puzzle-1.4-for-Andro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580" y="1737074"/>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535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87"/>
          <p:cNvGrpSpPr>
            <a:grpSpLocks/>
          </p:cNvGrpSpPr>
          <p:nvPr/>
        </p:nvGrpSpPr>
        <p:grpSpPr bwMode="auto">
          <a:xfrm>
            <a:off x="2175159" y="989881"/>
            <a:ext cx="6439368" cy="1756172"/>
            <a:chOff x="414338" y="793750"/>
            <a:chExt cx="8293100" cy="1757363"/>
          </a:xfrm>
        </p:grpSpPr>
        <p:sp>
          <p:nvSpPr>
            <p:cNvPr id="7" name="Rectangle 6"/>
            <p:cNvSpPr/>
            <p:nvPr/>
          </p:nvSpPr>
          <p:spPr bwMode="auto">
            <a:xfrm>
              <a:off x="414338" y="793750"/>
              <a:ext cx="8293100" cy="1757363"/>
            </a:xfrm>
            <a:prstGeom prst="rect">
              <a:avLst/>
            </a:prstGeom>
            <a:solidFill>
              <a:schemeClr val="bg1">
                <a:lumMod val="95000"/>
              </a:schemeClr>
            </a:solidFill>
            <a:ln w="635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defRPr/>
              </a:pPr>
              <a:endParaRPr lang="en-US" sz="1350" dirty="0">
                <a:solidFill>
                  <a:srgbClr val="5F5F5F"/>
                </a:solidFill>
                <a:cs typeface="Arial" pitchFamily="34" charset="0"/>
              </a:endParaRPr>
            </a:p>
          </p:txBody>
        </p:sp>
        <p:sp>
          <p:nvSpPr>
            <p:cNvPr id="8" name="Rectangle 7"/>
            <p:cNvSpPr/>
            <p:nvPr/>
          </p:nvSpPr>
          <p:spPr bwMode="auto">
            <a:xfrm>
              <a:off x="503237" y="837833"/>
              <a:ext cx="2171819" cy="300286"/>
            </a:xfrm>
            <a:prstGeom prst="rect">
              <a:avLst/>
            </a:prstGeom>
          </p:spPr>
          <p:txBody>
            <a:bodyPr wrap="none">
              <a:spAutoFit/>
            </a:bodyPr>
            <a:lstStyle/>
            <a:p>
              <a:pPr>
                <a:defRPr/>
              </a:pPr>
              <a:r>
                <a:rPr lang="en-US" sz="1350" b="1" dirty="0">
                  <a:solidFill>
                    <a:srgbClr val="5F5F5F">
                      <a:lumMod val="65000"/>
                      <a:lumOff val="35000"/>
                    </a:srgbClr>
                  </a:solidFill>
                </a:rPr>
                <a:t>Traditional Approach</a:t>
              </a:r>
            </a:p>
          </p:txBody>
        </p:sp>
      </p:grpSp>
      <p:grpSp>
        <p:nvGrpSpPr>
          <p:cNvPr id="21507" name="Group 90"/>
          <p:cNvGrpSpPr>
            <a:grpSpLocks/>
          </p:cNvGrpSpPr>
          <p:nvPr/>
        </p:nvGrpSpPr>
        <p:grpSpPr bwMode="auto">
          <a:xfrm>
            <a:off x="3679386" y="1347068"/>
            <a:ext cx="4869162" cy="1188248"/>
            <a:chOff x="2103095" y="1150938"/>
            <a:chExt cx="6492293" cy="1189038"/>
          </a:xfrm>
        </p:grpSpPr>
        <p:grpSp>
          <p:nvGrpSpPr>
            <p:cNvPr id="21563" name="Group 89"/>
            <p:cNvGrpSpPr>
              <a:grpSpLocks/>
            </p:cNvGrpSpPr>
            <p:nvPr/>
          </p:nvGrpSpPr>
          <p:grpSpPr bwMode="auto">
            <a:xfrm>
              <a:off x="2584450" y="1150938"/>
              <a:ext cx="1385888" cy="1189037"/>
              <a:chOff x="2584450" y="1150938"/>
              <a:chExt cx="1385888" cy="1189037"/>
            </a:xfrm>
          </p:grpSpPr>
          <p:sp>
            <p:nvSpPr>
              <p:cNvPr id="22" name="Rectangle 21"/>
              <p:cNvSpPr/>
              <p:nvPr/>
            </p:nvSpPr>
            <p:spPr bwMode="auto">
              <a:xfrm>
                <a:off x="2584450" y="1150938"/>
                <a:ext cx="1385888" cy="1189037"/>
              </a:xfrm>
              <a:prstGeom prst="rect">
                <a:avLst/>
              </a:prstGeom>
              <a:gradFill>
                <a:gsLst>
                  <a:gs pos="0">
                    <a:schemeClr val="bg1">
                      <a:lumMod val="85000"/>
                    </a:schemeClr>
                  </a:gs>
                  <a:gs pos="82000">
                    <a:schemeClr val="bg1"/>
                  </a:gs>
                </a:gsLst>
                <a:lin ang="162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defRPr/>
                </a:pPr>
                <a:endParaRPr lang="en-US" sz="1400" dirty="0">
                  <a:solidFill>
                    <a:srgbClr val="0070C0"/>
                  </a:solidFill>
                  <a:cs typeface="Arial" pitchFamily="34" charset="0"/>
                </a:endParaRPr>
              </a:p>
            </p:txBody>
          </p:sp>
          <p:sp>
            <p:nvSpPr>
              <p:cNvPr id="21573" name="Rectangle 22"/>
              <p:cNvSpPr>
                <a:spLocks noChangeArrowheads="1"/>
              </p:cNvSpPr>
              <p:nvPr/>
            </p:nvSpPr>
            <p:spPr bwMode="auto">
              <a:xfrm>
                <a:off x="2731212" y="1375964"/>
                <a:ext cx="1105187" cy="739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ctr"/>
                <a:r>
                  <a:rPr lang="en-US" altLang="en-US" sz="1050" dirty="0">
                    <a:solidFill>
                      <a:srgbClr val="333333"/>
                    </a:solidFill>
                    <a:latin typeface="Calibri" panose="020F0502020204030204" pitchFamily="34" charset="0"/>
                  </a:rPr>
                  <a:t>Do it yourself and third-party tools</a:t>
                </a:r>
              </a:p>
            </p:txBody>
          </p:sp>
        </p:grpSp>
        <p:grpSp>
          <p:nvGrpSpPr>
            <p:cNvPr id="5" name="Group 67"/>
            <p:cNvGrpSpPr>
              <a:grpSpLocks/>
            </p:cNvGrpSpPr>
            <p:nvPr/>
          </p:nvGrpSpPr>
          <p:grpSpPr bwMode="auto">
            <a:xfrm>
              <a:off x="5591196" y="1150938"/>
              <a:ext cx="1385895" cy="1189038"/>
              <a:chOff x="5591714" y="1151465"/>
              <a:chExt cx="1385855" cy="1188872"/>
            </a:xfrm>
            <a:scene3d>
              <a:camera prst="orthographicFront">
                <a:rot lat="0" lon="0" rev="0"/>
              </a:camera>
              <a:lightRig rig="balanced" dir="t">
                <a:rot lat="0" lon="0" rev="8700000"/>
              </a:lightRig>
            </a:scene3d>
          </p:grpSpPr>
          <p:sp>
            <p:nvSpPr>
              <p:cNvPr id="20" name="Rectangle 19"/>
              <p:cNvSpPr/>
              <p:nvPr/>
            </p:nvSpPr>
            <p:spPr>
              <a:xfrm>
                <a:off x="5591714" y="1151465"/>
                <a:ext cx="1385855" cy="1188872"/>
              </a:xfrm>
              <a:prstGeom prst="rect">
                <a:avLst/>
              </a:prstGeom>
              <a:gradFill>
                <a:gsLst>
                  <a:gs pos="0">
                    <a:schemeClr val="bg1">
                      <a:lumMod val="85000"/>
                    </a:schemeClr>
                  </a:gs>
                  <a:gs pos="82000">
                    <a:schemeClr val="bg1"/>
                  </a:gs>
                </a:gsLst>
                <a:lin ang="16200000" scaled="0"/>
              </a:gra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defRPr/>
                </a:pPr>
                <a:endParaRPr lang="en-US" sz="1400" dirty="0">
                  <a:solidFill>
                    <a:srgbClr val="0070C0"/>
                  </a:solidFill>
                  <a:cs typeface="Arial" pitchFamily="34" charset="0"/>
                </a:endParaRPr>
              </a:p>
            </p:txBody>
          </p:sp>
          <p:sp>
            <p:nvSpPr>
              <p:cNvPr id="21" name="Rectangle 20"/>
              <p:cNvSpPr/>
              <p:nvPr/>
            </p:nvSpPr>
            <p:spPr>
              <a:xfrm>
                <a:off x="5668035" y="1294797"/>
                <a:ext cx="1253859" cy="1016197"/>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pPr algn="ctr">
                  <a:defRPr/>
                </a:pPr>
                <a:r>
                  <a:rPr lang="en-US" sz="1000" b="1" dirty="0">
                    <a:solidFill>
                      <a:srgbClr val="333333"/>
                    </a:solidFill>
                  </a:rPr>
                  <a:t>Long Timelines </a:t>
                </a:r>
              </a:p>
              <a:p>
                <a:pPr algn="ctr">
                  <a:defRPr/>
                </a:pPr>
                <a:r>
                  <a:rPr lang="en-US" sz="1000" b="1" dirty="0">
                    <a:solidFill>
                      <a:srgbClr val="333333"/>
                    </a:solidFill>
                  </a:rPr>
                  <a:t>Manual Integration</a:t>
                </a:r>
              </a:p>
              <a:p>
                <a:pPr algn="ctr">
                  <a:defRPr/>
                </a:pPr>
                <a:r>
                  <a:rPr lang="en-US" sz="1000" b="1" dirty="0">
                    <a:solidFill>
                      <a:srgbClr val="333333"/>
                    </a:solidFill>
                  </a:rPr>
                  <a:t>Compromised Configuration</a:t>
                </a:r>
              </a:p>
            </p:txBody>
          </p:sp>
        </p:grpSp>
        <p:grpSp>
          <p:nvGrpSpPr>
            <p:cNvPr id="6" name="Group 65"/>
            <p:cNvGrpSpPr>
              <a:grpSpLocks/>
            </p:cNvGrpSpPr>
            <p:nvPr/>
          </p:nvGrpSpPr>
          <p:grpSpPr bwMode="auto">
            <a:xfrm>
              <a:off x="4087825" y="1150938"/>
              <a:ext cx="1385889" cy="1189035"/>
              <a:chOff x="4088388" y="1151465"/>
              <a:chExt cx="1385854" cy="1188872"/>
            </a:xfrm>
            <a:scene3d>
              <a:camera prst="orthographicFront">
                <a:rot lat="0" lon="0" rev="0"/>
              </a:camera>
              <a:lightRig rig="balanced" dir="t">
                <a:rot lat="0" lon="0" rev="8700000"/>
              </a:lightRig>
            </a:scene3d>
          </p:grpSpPr>
          <p:sp>
            <p:nvSpPr>
              <p:cNvPr id="18" name="Rectangle 17"/>
              <p:cNvSpPr/>
              <p:nvPr/>
            </p:nvSpPr>
            <p:spPr>
              <a:xfrm>
                <a:off x="4088388" y="1151465"/>
                <a:ext cx="1385854" cy="1188872"/>
              </a:xfrm>
              <a:prstGeom prst="rect">
                <a:avLst/>
              </a:prstGeom>
              <a:gradFill>
                <a:gsLst>
                  <a:gs pos="0">
                    <a:schemeClr val="bg1">
                      <a:lumMod val="85000"/>
                    </a:schemeClr>
                  </a:gs>
                  <a:gs pos="82000">
                    <a:schemeClr val="bg1"/>
                  </a:gs>
                </a:gsLst>
                <a:lin ang="16200000" scaled="0"/>
              </a:gra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defRPr/>
                </a:pPr>
                <a:endParaRPr lang="en-US" sz="1400" dirty="0">
                  <a:solidFill>
                    <a:srgbClr val="0070C0"/>
                  </a:solidFill>
                  <a:cs typeface="Arial" pitchFamily="34" charset="0"/>
                </a:endParaRPr>
              </a:p>
            </p:txBody>
          </p:sp>
          <p:sp>
            <p:nvSpPr>
              <p:cNvPr id="19" name="Rectangle 18"/>
              <p:cNvSpPr/>
              <p:nvPr/>
            </p:nvSpPr>
            <p:spPr>
              <a:xfrm>
                <a:off x="4114344" y="1331786"/>
                <a:ext cx="1349350" cy="739054"/>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pPr algn="ctr">
                  <a:defRPr/>
                </a:pPr>
                <a:r>
                  <a:rPr lang="en-US" sz="1050" b="1" dirty="0">
                    <a:solidFill>
                      <a:srgbClr val="333333"/>
                    </a:solidFill>
                  </a:rPr>
                  <a:t>Installation and Management</a:t>
                </a:r>
              </a:p>
              <a:p>
                <a:pPr algn="ctr">
                  <a:defRPr/>
                </a:pPr>
                <a:r>
                  <a:rPr lang="en-US" sz="1050" b="1" dirty="0">
                    <a:solidFill>
                      <a:srgbClr val="333333"/>
                    </a:solidFill>
                  </a:rPr>
                  <a:t>Complexity</a:t>
                </a:r>
              </a:p>
            </p:txBody>
          </p:sp>
        </p:grpSp>
        <p:grpSp>
          <p:nvGrpSpPr>
            <p:cNvPr id="10" name="Group 69"/>
            <p:cNvGrpSpPr>
              <a:grpSpLocks/>
            </p:cNvGrpSpPr>
            <p:nvPr/>
          </p:nvGrpSpPr>
          <p:grpSpPr bwMode="auto">
            <a:xfrm>
              <a:off x="7070541" y="1150938"/>
              <a:ext cx="1524847" cy="1189037"/>
              <a:chOff x="7071047" y="1151465"/>
              <a:chExt cx="1524811" cy="1188872"/>
            </a:xfrm>
            <a:scene3d>
              <a:camera prst="orthographicFront">
                <a:rot lat="0" lon="0" rev="0"/>
              </a:camera>
              <a:lightRig rig="balanced" dir="t">
                <a:rot lat="0" lon="0" rev="8700000"/>
              </a:lightRig>
            </a:scene3d>
          </p:grpSpPr>
          <p:sp>
            <p:nvSpPr>
              <p:cNvPr id="16" name="Rectangle 15"/>
              <p:cNvSpPr/>
              <p:nvPr/>
            </p:nvSpPr>
            <p:spPr>
              <a:xfrm>
                <a:off x="7093454" y="1151465"/>
                <a:ext cx="1387442" cy="1188872"/>
              </a:xfrm>
              <a:prstGeom prst="rect">
                <a:avLst/>
              </a:prstGeom>
              <a:gradFill>
                <a:gsLst>
                  <a:gs pos="0">
                    <a:schemeClr val="bg1">
                      <a:lumMod val="85000"/>
                    </a:schemeClr>
                  </a:gs>
                  <a:gs pos="82000">
                    <a:schemeClr val="bg1"/>
                  </a:gs>
                </a:gsLst>
                <a:lin ang="16200000" scaled="0"/>
              </a:gra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defRPr/>
                </a:pPr>
                <a:endParaRPr lang="en-US" sz="1400" dirty="0">
                  <a:solidFill>
                    <a:srgbClr val="0070C0"/>
                  </a:solidFill>
                  <a:cs typeface="Arial" pitchFamily="34" charset="0"/>
                </a:endParaRPr>
              </a:p>
            </p:txBody>
          </p:sp>
          <p:sp>
            <p:nvSpPr>
              <p:cNvPr id="17" name="Rectangle 16"/>
              <p:cNvSpPr/>
              <p:nvPr/>
            </p:nvSpPr>
            <p:spPr>
              <a:xfrm>
                <a:off x="7071047" y="1308922"/>
                <a:ext cx="1524811" cy="900720"/>
              </a:xfrm>
              <a:prstGeom prst="rect">
                <a:avLst/>
              </a:prstGeom>
              <a:ln>
                <a:noFill/>
              </a:ln>
              <a:effectLst>
                <a:outerShdw blurRad="44450" dist="27940" dir="5400000" algn="ctr">
                  <a:srgbClr val="000000">
                    <a:alpha val="32000"/>
                  </a:srgbClr>
                </a:outerShdw>
              </a:effectLst>
              <a:sp3d>
                <a:bevelT w="190500" h="38100"/>
              </a:sp3d>
            </p:spPr>
            <p:txBody>
              <a:bodyPr wrap="square">
                <a:spAutoFit/>
              </a:bodyPr>
              <a:lstStyle/>
              <a:p>
                <a:pPr algn="ctr">
                  <a:defRPr/>
                </a:pPr>
                <a:r>
                  <a:rPr lang="en-US" sz="1050" b="1" dirty="0">
                    <a:solidFill>
                      <a:srgbClr val="333333"/>
                    </a:solidFill>
                  </a:rPr>
                  <a:t>Staff focused </a:t>
                </a:r>
                <a:br>
                  <a:rPr lang="en-US" sz="1050" b="1" dirty="0">
                    <a:solidFill>
                      <a:srgbClr val="333333"/>
                    </a:solidFill>
                  </a:rPr>
                </a:br>
                <a:r>
                  <a:rPr lang="en-US" sz="1050" b="1" dirty="0">
                    <a:solidFill>
                      <a:srgbClr val="333333"/>
                    </a:solidFill>
                  </a:rPr>
                  <a:t>on troubleshooting and making </a:t>
                </a:r>
                <a:br>
                  <a:rPr lang="en-US" sz="1050" b="1" dirty="0">
                    <a:solidFill>
                      <a:srgbClr val="333333"/>
                    </a:solidFill>
                  </a:rPr>
                </a:br>
                <a:r>
                  <a:rPr lang="en-US" sz="1050" b="1" dirty="0">
                    <a:solidFill>
                      <a:srgbClr val="333333"/>
                    </a:solidFill>
                  </a:rPr>
                  <a:t>it all work</a:t>
                </a:r>
              </a:p>
            </p:txBody>
          </p:sp>
        </p:grpSp>
        <p:sp>
          <p:nvSpPr>
            <p:cNvPr id="15" name="Right Arrow 14"/>
            <p:cNvSpPr/>
            <p:nvPr/>
          </p:nvSpPr>
          <p:spPr bwMode="auto">
            <a:xfrm>
              <a:off x="2103095" y="1270000"/>
              <a:ext cx="616024" cy="1069975"/>
            </a:xfrm>
            <a:prstGeom prst="rightArrow">
              <a:avLst/>
            </a:prstGeom>
            <a:gradFill flip="none" rotWithShape="1">
              <a:gsLst>
                <a:gs pos="0">
                  <a:srgbClr val="A7A7A7">
                    <a:tint val="66000"/>
                    <a:satMod val="160000"/>
                  </a:srgbClr>
                </a:gs>
                <a:gs pos="50000">
                  <a:srgbClr val="A7A7A7">
                    <a:tint val="44500"/>
                    <a:satMod val="160000"/>
                  </a:srgbClr>
                </a:gs>
                <a:gs pos="100000">
                  <a:srgbClr val="A7A7A7">
                    <a:tint val="23500"/>
                    <a:satMod val="160000"/>
                  </a:srgb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defRPr/>
              </a:pPr>
              <a:endParaRPr lang="en-US" sz="1350" dirty="0">
                <a:solidFill>
                  <a:srgbClr val="5F5F5F"/>
                </a:solidFill>
                <a:cs typeface="Arial" pitchFamily="34" charset="0"/>
              </a:endParaRPr>
            </a:p>
          </p:txBody>
        </p:sp>
      </p:grpSp>
      <p:sp>
        <p:nvSpPr>
          <p:cNvPr id="34" name="Rectangle 33"/>
          <p:cNvSpPr/>
          <p:nvPr/>
        </p:nvSpPr>
        <p:spPr bwMode="auto">
          <a:xfrm>
            <a:off x="2181598" y="2743672"/>
            <a:ext cx="6439368" cy="1941910"/>
          </a:xfrm>
          <a:prstGeom prst="rect">
            <a:avLst/>
          </a:prstGeom>
          <a:solidFill>
            <a:schemeClr val="bg1">
              <a:lumMod val="95000"/>
            </a:schemeClr>
          </a:solidFill>
          <a:ln w="635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defRPr/>
            </a:pPr>
            <a:endParaRPr lang="en-US" sz="1350" dirty="0">
              <a:solidFill>
                <a:srgbClr val="5F5F5F"/>
              </a:solidFill>
              <a:cs typeface="Arial" pitchFamily="34" charset="0"/>
            </a:endParaRPr>
          </a:p>
        </p:txBody>
      </p:sp>
      <p:sp>
        <p:nvSpPr>
          <p:cNvPr id="21518" name="Rectangle 150"/>
          <p:cNvSpPr>
            <a:spLocks noChangeArrowheads="1"/>
          </p:cNvSpPr>
          <p:nvPr/>
        </p:nvSpPr>
        <p:spPr bwMode="auto">
          <a:xfrm>
            <a:off x="2280419" y="2809156"/>
            <a:ext cx="1447800" cy="45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8" tIns="45694" rIns="91388" bIns="45694">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nSpc>
                <a:spcPts val="1397"/>
              </a:lnSpc>
            </a:pPr>
            <a:r>
              <a:rPr lang="en-US" altLang="en-US" sz="1350" dirty="0" smtClean="0">
                <a:solidFill>
                  <a:srgbClr val="7F7F7F"/>
                </a:solidFill>
                <a:latin typeface="Calibri" panose="020F0502020204030204" pitchFamily="34" charset="0"/>
              </a:rPr>
              <a:t>Converged Approach</a:t>
            </a:r>
            <a:endParaRPr lang="en-US" altLang="en-US" sz="1050" dirty="0">
              <a:solidFill>
                <a:srgbClr val="7F7F7F"/>
              </a:solidFill>
              <a:latin typeface="Calibri" panose="020F0502020204030204" pitchFamily="34" charset="0"/>
            </a:endParaRPr>
          </a:p>
        </p:txBody>
      </p:sp>
      <p:sp>
        <p:nvSpPr>
          <p:cNvPr id="89" name="Rectangle 88"/>
          <p:cNvSpPr/>
          <p:nvPr/>
        </p:nvSpPr>
        <p:spPr bwMode="auto">
          <a:xfrm>
            <a:off x="5155973" y="2989598"/>
            <a:ext cx="1040606" cy="1626686"/>
          </a:xfrm>
          <a:prstGeom prst="rect">
            <a:avLst/>
          </a:prstGeom>
          <a:solidFill>
            <a:schemeClr val="bg1"/>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defRPr/>
            </a:pPr>
            <a:endParaRPr lang="en-US" sz="1350" dirty="0">
              <a:solidFill>
                <a:srgbClr val="5F5F5F"/>
              </a:solidFill>
              <a:cs typeface="Arial" pitchFamily="34" charset="0"/>
            </a:endParaRPr>
          </a:p>
        </p:txBody>
      </p:sp>
      <p:sp>
        <p:nvSpPr>
          <p:cNvPr id="90" name="Rectangle 89"/>
          <p:cNvSpPr/>
          <p:nvPr/>
        </p:nvSpPr>
        <p:spPr bwMode="auto">
          <a:xfrm>
            <a:off x="5154782" y="4081472"/>
            <a:ext cx="1040606" cy="525301"/>
          </a:xfrm>
          <a:prstGeom prst="rect">
            <a:avLst/>
          </a:prstGeom>
          <a:solidFill>
            <a:schemeClr val="accent1"/>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defRPr/>
            </a:pPr>
            <a:endParaRPr lang="en-US" sz="1350" dirty="0">
              <a:solidFill>
                <a:srgbClr val="5F5F5F"/>
              </a:solidFill>
              <a:cs typeface="Arial" pitchFamily="34" charset="0"/>
            </a:endParaRPr>
          </a:p>
        </p:txBody>
      </p:sp>
      <p:sp>
        <p:nvSpPr>
          <p:cNvPr id="21529" name="Rectangle 199"/>
          <p:cNvSpPr>
            <a:spLocks noChangeArrowheads="1"/>
          </p:cNvSpPr>
          <p:nvPr/>
        </p:nvSpPr>
        <p:spPr bwMode="auto">
          <a:xfrm>
            <a:off x="5206612" y="4093840"/>
            <a:ext cx="994078" cy="415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88" tIns="45694" rIns="91388" bIns="45694">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ctr"/>
            <a:r>
              <a:rPr lang="en-US" altLang="en-US" sz="1050">
                <a:solidFill>
                  <a:srgbClr val="FFFFFF"/>
                </a:solidFill>
                <a:latin typeface="Calibri" panose="020F0502020204030204" pitchFamily="34" charset="0"/>
              </a:rPr>
              <a:t>Engineered to </a:t>
            </a:r>
            <a:br>
              <a:rPr lang="en-US" altLang="en-US" sz="1050">
                <a:solidFill>
                  <a:srgbClr val="FFFFFF"/>
                </a:solidFill>
                <a:latin typeface="Calibri" panose="020F0502020204030204" pitchFamily="34" charset="0"/>
              </a:rPr>
            </a:br>
            <a:r>
              <a:rPr lang="en-US" altLang="en-US" sz="1050">
                <a:solidFill>
                  <a:srgbClr val="FFFFFF"/>
                </a:solidFill>
                <a:latin typeface="Calibri" panose="020F0502020204030204" pitchFamily="34" charset="0"/>
              </a:rPr>
              <a:t>work together</a:t>
            </a:r>
          </a:p>
        </p:txBody>
      </p:sp>
      <p:grpSp>
        <p:nvGrpSpPr>
          <p:cNvPr id="12" name="Group 91"/>
          <p:cNvGrpSpPr>
            <a:grpSpLocks noChangeAspect="1"/>
          </p:cNvGrpSpPr>
          <p:nvPr/>
        </p:nvGrpSpPr>
        <p:grpSpPr>
          <a:xfrm>
            <a:off x="5315478" y="3083010"/>
            <a:ext cx="685800" cy="914118"/>
            <a:chOff x="2349500" y="1874838"/>
            <a:chExt cx="4443413" cy="4443412"/>
          </a:xfrm>
          <a:solidFill>
            <a:schemeClr val="accent1"/>
          </a:solidFill>
        </p:grpSpPr>
        <p:sp>
          <p:nvSpPr>
            <p:cNvPr id="85" name="Freeform 16"/>
            <p:cNvSpPr>
              <a:spLocks noEditPoints="1"/>
            </p:cNvSpPr>
            <p:nvPr/>
          </p:nvSpPr>
          <p:spPr bwMode="gray">
            <a:xfrm>
              <a:off x="4572000" y="2987675"/>
              <a:ext cx="2220913" cy="2219325"/>
            </a:xfrm>
            <a:custGeom>
              <a:avLst/>
              <a:gdLst>
                <a:gd name="T0" fmla="*/ 2147483647 w 771"/>
                <a:gd name="T1" fmla="*/ 0 h 771"/>
                <a:gd name="T2" fmla="*/ 0 w 771"/>
                <a:gd name="T3" fmla="*/ 2147483647 h 771"/>
                <a:gd name="T4" fmla="*/ 2147483647 w 771"/>
                <a:gd name="T5" fmla="*/ 2147483647 h 771"/>
                <a:gd name="T6" fmla="*/ 2147483647 w 771"/>
                <a:gd name="T7" fmla="*/ 2147483647 h 771"/>
                <a:gd name="T8" fmla="*/ 2147483647 w 771"/>
                <a:gd name="T9" fmla="*/ 0 h 771"/>
                <a:gd name="T10" fmla="*/ 2147483647 w 771"/>
                <a:gd name="T11" fmla="*/ 2147483647 h 771"/>
                <a:gd name="T12" fmla="*/ 2147483647 w 771"/>
                <a:gd name="T13" fmla="*/ 2147483647 h 771"/>
                <a:gd name="T14" fmla="*/ 2147483647 w 771"/>
                <a:gd name="T15" fmla="*/ 2147483647 h 771"/>
                <a:gd name="T16" fmla="*/ 2147483647 w 771"/>
                <a:gd name="T17" fmla="*/ 2147483647 h 771"/>
                <a:gd name="T18" fmla="*/ 2147483647 w 771"/>
                <a:gd name="T19" fmla="*/ 2147483647 h 7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71"/>
                <a:gd name="T31" fmla="*/ 0 h 771"/>
                <a:gd name="T32" fmla="*/ 771 w 771"/>
                <a:gd name="T33" fmla="*/ 771 h 77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71" h="771">
                  <a:moveTo>
                    <a:pt x="386" y="0"/>
                  </a:moveTo>
                  <a:cubicBezTo>
                    <a:pt x="173" y="0"/>
                    <a:pt x="0" y="173"/>
                    <a:pt x="0" y="386"/>
                  </a:cubicBezTo>
                  <a:cubicBezTo>
                    <a:pt x="213" y="386"/>
                    <a:pt x="386" y="558"/>
                    <a:pt x="386" y="771"/>
                  </a:cubicBezTo>
                  <a:cubicBezTo>
                    <a:pt x="599" y="771"/>
                    <a:pt x="771" y="599"/>
                    <a:pt x="771" y="386"/>
                  </a:cubicBezTo>
                  <a:cubicBezTo>
                    <a:pt x="771" y="173"/>
                    <a:pt x="599" y="0"/>
                    <a:pt x="386" y="0"/>
                  </a:cubicBezTo>
                  <a:close/>
                  <a:moveTo>
                    <a:pt x="386" y="545"/>
                  </a:moveTo>
                  <a:cubicBezTo>
                    <a:pt x="298" y="545"/>
                    <a:pt x="227" y="474"/>
                    <a:pt x="227" y="386"/>
                  </a:cubicBezTo>
                  <a:cubicBezTo>
                    <a:pt x="227" y="298"/>
                    <a:pt x="298" y="226"/>
                    <a:pt x="386" y="226"/>
                  </a:cubicBezTo>
                  <a:cubicBezTo>
                    <a:pt x="474" y="226"/>
                    <a:pt x="545" y="298"/>
                    <a:pt x="545" y="386"/>
                  </a:cubicBezTo>
                  <a:cubicBezTo>
                    <a:pt x="545" y="474"/>
                    <a:pt x="474" y="545"/>
                    <a:pt x="386" y="545"/>
                  </a:cubicBezTo>
                  <a:close/>
                </a:path>
              </a:pathLst>
            </a:custGeom>
            <a:grpFill/>
            <a:ln w="19050">
              <a:solidFill>
                <a:srgbClr val="FFFFFF"/>
              </a:solidFill>
              <a:round/>
              <a:headEnd/>
              <a:tailEnd/>
            </a:ln>
          </p:spPr>
          <p:txBody>
            <a:bodyPr wrap="none" anchor="ctr"/>
            <a:lstStyle/>
            <a:p>
              <a:pPr>
                <a:defRPr/>
              </a:pPr>
              <a:endParaRPr lang="en-US" sz="1350">
                <a:solidFill>
                  <a:srgbClr val="5F5F5F"/>
                </a:solidFill>
              </a:endParaRPr>
            </a:p>
          </p:txBody>
        </p:sp>
        <p:sp>
          <p:nvSpPr>
            <p:cNvPr id="86" name="Freeform 17"/>
            <p:cNvSpPr>
              <a:spLocks noEditPoints="1"/>
            </p:cNvSpPr>
            <p:nvPr/>
          </p:nvSpPr>
          <p:spPr bwMode="gray">
            <a:xfrm>
              <a:off x="3460750" y="4098925"/>
              <a:ext cx="2219325" cy="2219325"/>
            </a:xfrm>
            <a:custGeom>
              <a:avLst/>
              <a:gdLst>
                <a:gd name="T0" fmla="*/ 2147483647 w 771"/>
                <a:gd name="T1" fmla="*/ 0 h 771"/>
                <a:gd name="T2" fmla="*/ 2147483647 w 771"/>
                <a:gd name="T3" fmla="*/ 0 h 771"/>
                <a:gd name="T4" fmla="*/ 0 w 771"/>
                <a:gd name="T5" fmla="*/ 2147483647 h 771"/>
                <a:gd name="T6" fmla="*/ 2147483647 w 771"/>
                <a:gd name="T7" fmla="*/ 2147483647 h 771"/>
                <a:gd name="T8" fmla="*/ 2147483647 w 771"/>
                <a:gd name="T9" fmla="*/ 2147483647 h 771"/>
                <a:gd name="T10" fmla="*/ 2147483647 w 771"/>
                <a:gd name="T11" fmla="*/ 0 h 771"/>
                <a:gd name="T12" fmla="*/ 2147483647 w 771"/>
                <a:gd name="T13" fmla="*/ 2147483647 h 771"/>
                <a:gd name="T14" fmla="*/ 2147483647 w 771"/>
                <a:gd name="T15" fmla="*/ 2147483647 h 771"/>
                <a:gd name="T16" fmla="*/ 2147483647 w 771"/>
                <a:gd name="T17" fmla="*/ 2147483647 h 771"/>
                <a:gd name="T18" fmla="*/ 2147483647 w 771"/>
                <a:gd name="T19" fmla="*/ 2147483647 h 771"/>
                <a:gd name="T20" fmla="*/ 2147483647 w 771"/>
                <a:gd name="T21" fmla="*/ 2147483647 h 7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71"/>
                <a:gd name="T34" fmla="*/ 0 h 771"/>
                <a:gd name="T35" fmla="*/ 771 w 771"/>
                <a:gd name="T36" fmla="*/ 771 h 7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71" h="771">
                  <a:moveTo>
                    <a:pt x="385" y="0"/>
                  </a:moveTo>
                  <a:cubicBezTo>
                    <a:pt x="385" y="0"/>
                    <a:pt x="385" y="0"/>
                    <a:pt x="385" y="0"/>
                  </a:cubicBezTo>
                  <a:cubicBezTo>
                    <a:pt x="385" y="213"/>
                    <a:pt x="213" y="385"/>
                    <a:pt x="0" y="385"/>
                  </a:cubicBezTo>
                  <a:cubicBezTo>
                    <a:pt x="0" y="598"/>
                    <a:pt x="172" y="771"/>
                    <a:pt x="385" y="771"/>
                  </a:cubicBezTo>
                  <a:cubicBezTo>
                    <a:pt x="598" y="771"/>
                    <a:pt x="771" y="598"/>
                    <a:pt x="771" y="385"/>
                  </a:cubicBezTo>
                  <a:cubicBezTo>
                    <a:pt x="771" y="172"/>
                    <a:pt x="598" y="0"/>
                    <a:pt x="385" y="0"/>
                  </a:cubicBezTo>
                  <a:close/>
                  <a:moveTo>
                    <a:pt x="385" y="544"/>
                  </a:moveTo>
                  <a:cubicBezTo>
                    <a:pt x="297" y="544"/>
                    <a:pt x="226" y="473"/>
                    <a:pt x="226" y="385"/>
                  </a:cubicBezTo>
                  <a:cubicBezTo>
                    <a:pt x="226" y="297"/>
                    <a:pt x="297" y="226"/>
                    <a:pt x="385" y="226"/>
                  </a:cubicBezTo>
                  <a:cubicBezTo>
                    <a:pt x="473" y="226"/>
                    <a:pt x="544" y="297"/>
                    <a:pt x="544" y="385"/>
                  </a:cubicBezTo>
                  <a:cubicBezTo>
                    <a:pt x="544" y="473"/>
                    <a:pt x="473" y="544"/>
                    <a:pt x="385" y="544"/>
                  </a:cubicBezTo>
                  <a:close/>
                </a:path>
              </a:pathLst>
            </a:custGeom>
            <a:grpFill/>
            <a:ln w="19050">
              <a:solidFill>
                <a:srgbClr val="FFFFFF"/>
              </a:solidFill>
              <a:round/>
              <a:headEnd/>
              <a:tailEnd/>
            </a:ln>
          </p:spPr>
          <p:txBody>
            <a:bodyPr wrap="none" anchor="ctr"/>
            <a:lstStyle/>
            <a:p>
              <a:pPr>
                <a:defRPr/>
              </a:pPr>
              <a:endParaRPr lang="en-US" sz="1350">
                <a:solidFill>
                  <a:srgbClr val="5F5F5F"/>
                </a:solidFill>
              </a:endParaRPr>
            </a:p>
          </p:txBody>
        </p:sp>
        <p:sp>
          <p:nvSpPr>
            <p:cNvPr id="87" name="Freeform 18"/>
            <p:cNvSpPr>
              <a:spLocks noEditPoints="1"/>
            </p:cNvSpPr>
            <p:nvPr/>
          </p:nvSpPr>
          <p:spPr bwMode="gray">
            <a:xfrm>
              <a:off x="3460750" y="1874838"/>
              <a:ext cx="2219325" cy="2224087"/>
            </a:xfrm>
            <a:custGeom>
              <a:avLst/>
              <a:gdLst>
                <a:gd name="T0" fmla="*/ 2147483647 w 771"/>
                <a:gd name="T1" fmla="*/ 0 h 772"/>
                <a:gd name="T2" fmla="*/ 0 w 771"/>
                <a:gd name="T3" fmla="*/ 2147483647 h 772"/>
                <a:gd name="T4" fmla="*/ 2147483647 w 771"/>
                <a:gd name="T5" fmla="*/ 2147483647 h 772"/>
                <a:gd name="T6" fmla="*/ 2147483647 w 771"/>
                <a:gd name="T7" fmla="*/ 2147483647 h 772"/>
                <a:gd name="T8" fmla="*/ 2147483647 w 771"/>
                <a:gd name="T9" fmla="*/ 2147483647 h 772"/>
                <a:gd name="T10" fmla="*/ 2147483647 w 771"/>
                <a:gd name="T11" fmla="*/ 0 h 772"/>
                <a:gd name="T12" fmla="*/ 2147483647 w 771"/>
                <a:gd name="T13" fmla="*/ 2147483647 h 772"/>
                <a:gd name="T14" fmla="*/ 2147483647 w 771"/>
                <a:gd name="T15" fmla="*/ 2147483647 h 772"/>
                <a:gd name="T16" fmla="*/ 2147483647 w 771"/>
                <a:gd name="T17" fmla="*/ 2147483647 h 772"/>
                <a:gd name="T18" fmla="*/ 2147483647 w 771"/>
                <a:gd name="T19" fmla="*/ 2147483647 h 772"/>
                <a:gd name="T20" fmla="*/ 2147483647 w 771"/>
                <a:gd name="T21" fmla="*/ 2147483647 h 7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71"/>
                <a:gd name="T34" fmla="*/ 0 h 772"/>
                <a:gd name="T35" fmla="*/ 771 w 771"/>
                <a:gd name="T36" fmla="*/ 772 h 7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71" h="772">
                  <a:moveTo>
                    <a:pt x="385" y="0"/>
                  </a:moveTo>
                  <a:cubicBezTo>
                    <a:pt x="172" y="0"/>
                    <a:pt x="0" y="173"/>
                    <a:pt x="0" y="386"/>
                  </a:cubicBezTo>
                  <a:cubicBezTo>
                    <a:pt x="0" y="599"/>
                    <a:pt x="172" y="772"/>
                    <a:pt x="385" y="772"/>
                  </a:cubicBezTo>
                  <a:cubicBezTo>
                    <a:pt x="385" y="559"/>
                    <a:pt x="558" y="386"/>
                    <a:pt x="771" y="386"/>
                  </a:cubicBezTo>
                  <a:cubicBezTo>
                    <a:pt x="771" y="386"/>
                    <a:pt x="771" y="386"/>
                    <a:pt x="771" y="386"/>
                  </a:cubicBezTo>
                  <a:cubicBezTo>
                    <a:pt x="771" y="173"/>
                    <a:pt x="598" y="0"/>
                    <a:pt x="385" y="0"/>
                  </a:cubicBezTo>
                  <a:close/>
                  <a:moveTo>
                    <a:pt x="385" y="545"/>
                  </a:moveTo>
                  <a:cubicBezTo>
                    <a:pt x="297" y="545"/>
                    <a:pt x="226" y="474"/>
                    <a:pt x="226" y="386"/>
                  </a:cubicBezTo>
                  <a:cubicBezTo>
                    <a:pt x="226" y="298"/>
                    <a:pt x="297" y="227"/>
                    <a:pt x="385" y="227"/>
                  </a:cubicBezTo>
                  <a:cubicBezTo>
                    <a:pt x="473" y="227"/>
                    <a:pt x="544" y="298"/>
                    <a:pt x="544" y="386"/>
                  </a:cubicBezTo>
                  <a:cubicBezTo>
                    <a:pt x="544" y="474"/>
                    <a:pt x="473" y="545"/>
                    <a:pt x="385" y="545"/>
                  </a:cubicBezTo>
                  <a:close/>
                </a:path>
              </a:pathLst>
            </a:custGeom>
            <a:grpFill/>
            <a:ln w="19050">
              <a:solidFill>
                <a:srgbClr val="FFFFFF"/>
              </a:solidFill>
              <a:round/>
              <a:headEnd/>
              <a:tailEnd/>
            </a:ln>
          </p:spPr>
          <p:txBody>
            <a:bodyPr wrap="none" anchor="ctr"/>
            <a:lstStyle/>
            <a:p>
              <a:pPr>
                <a:defRPr/>
              </a:pPr>
              <a:endParaRPr lang="en-US" sz="1350">
                <a:solidFill>
                  <a:srgbClr val="5F5F5F"/>
                </a:solidFill>
              </a:endParaRPr>
            </a:p>
          </p:txBody>
        </p:sp>
        <p:sp>
          <p:nvSpPr>
            <p:cNvPr id="88" name="Freeform 19"/>
            <p:cNvSpPr>
              <a:spLocks noEditPoints="1"/>
            </p:cNvSpPr>
            <p:nvPr/>
          </p:nvSpPr>
          <p:spPr bwMode="gray">
            <a:xfrm>
              <a:off x="2349500" y="2987675"/>
              <a:ext cx="2222500" cy="2219325"/>
            </a:xfrm>
            <a:custGeom>
              <a:avLst/>
              <a:gdLst>
                <a:gd name="T0" fmla="*/ 2147483647 w 771"/>
                <a:gd name="T1" fmla="*/ 0 h 771"/>
                <a:gd name="T2" fmla="*/ 2147483647 w 771"/>
                <a:gd name="T3" fmla="*/ 0 h 771"/>
                <a:gd name="T4" fmla="*/ 0 w 771"/>
                <a:gd name="T5" fmla="*/ 2147483647 h 771"/>
                <a:gd name="T6" fmla="*/ 2147483647 w 771"/>
                <a:gd name="T7" fmla="*/ 2147483647 h 771"/>
                <a:gd name="T8" fmla="*/ 2147483647 w 771"/>
                <a:gd name="T9" fmla="*/ 2147483647 h 771"/>
                <a:gd name="T10" fmla="*/ 2147483647 w 771"/>
                <a:gd name="T11" fmla="*/ 2147483647 h 771"/>
                <a:gd name="T12" fmla="*/ 2147483647 w 771"/>
                <a:gd name="T13" fmla="*/ 2147483647 h 771"/>
                <a:gd name="T14" fmla="*/ 2147483647 w 771"/>
                <a:gd name="T15" fmla="*/ 0 h 771"/>
                <a:gd name="T16" fmla="*/ 2147483647 w 771"/>
                <a:gd name="T17" fmla="*/ 2147483647 h 771"/>
                <a:gd name="T18" fmla="*/ 2147483647 w 771"/>
                <a:gd name="T19" fmla="*/ 2147483647 h 771"/>
                <a:gd name="T20" fmla="*/ 2147483647 w 771"/>
                <a:gd name="T21" fmla="*/ 2147483647 h 771"/>
                <a:gd name="T22" fmla="*/ 2147483647 w 771"/>
                <a:gd name="T23" fmla="*/ 2147483647 h 771"/>
                <a:gd name="T24" fmla="*/ 2147483647 w 771"/>
                <a:gd name="T25" fmla="*/ 2147483647 h 7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71"/>
                <a:gd name="T40" fmla="*/ 0 h 771"/>
                <a:gd name="T41" fmla="*/ 771 w 771"/>
                <a:gd name="T42" fmla="*/ 771 h 77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71" h="771">
                  <a:moveTo>
                    <a:pt x="386" y="0"/>
                  </a:moveTo>
                  <a:cubicBezTo>
                    <a:pt x="386" y="0"/>
                    <a:pt x="386" y="0"/>
                    <a:pt x="386" y="0"/>
                  </a:cubicBezTo>
                  <a:cubicBezTo>
                    <a:pt x="173" y="0"/>
                    <a:pt x="0" y="173"/>
                    <a:pt x="0" y="386"/>
                  </a:cubicBezTo>
                  <a:cubicBezTo>
                    <a:pt x="0" y="599"/>
                    <a:pt x="173" y="771"/>
                    <a:pt x="386" y="771"/>
                  </a:cubicBezTo>
                  <a:cubicBezTo>
                    <a:pt x="386" y="771"/>
                    <a:pt x="386" y="771"/>
                    <a:pt x="386" y="771"/>
                  </a:cubicBezTo>
                  <a:cubicBezTo>
                    <a:pt x="599" y="771"/>
                    <a:pt x="771" y="599"/>
                    <a:pt x="771" y="386"/>
                  </a:cubicBezTo>
                  <a:cubicBezTo>
                    <a:pt x="771" y="386"/>
                    <a:pt x="771" y="386"/>
                    <a:pt x="771" y="386"/>
                  </a:cubicBezTo>
                  <a:cubicBezTo>
                    <a:pt x="558" y="386"/>
                    <a:pt x="386" y="213"/>
                    <a:pt x="386" y="0"/>
                  </a:cubicBezTo>
                  <a:close/>
                  <a:moveTo>
                    <a:pt x="386" y="545"/>
                  </a:moveTo>
                  <a:cubicBezTo>
                    <a:pt x="298" y="545"/>
                    <a:pt x="226" y="474"/>
                    <a:pt x="226" y="386"/>
                  </a:cubicBezTo>
                  <a:cubicBezTo>
                    <a:pt x="226" y="298"/>
                    <a:pt x="298" y="226"/>
                    <a:pt x="386" y="226"/>
                  </a:cubicBezTo>
                  <a:cubicBezTo>
                    <a:pt x="473" y="226"/>
                    <a:pt x="545" y="298"/>
                    <a:pt x="545" y="386"/>
                  </a:cubicBezTo>
                  <a:cubicBezTo>
                    <a:pt x="545" y="474"/>
                    <a:pt x="473" y="545"/>
                    <a:pt x="386" y="545"/>
                  </a:cubicBezTo>
                  <a:close/>
                </a:path>
              </a:pathLst>
            </a:custGeom>
            <a:grpFill/>
            <a:ln w="19050">
              <a:solidFill>
                <a:srgbClr val="FFFFFF"/>
              </a:solidFill>
              <a:round/>
              <a:headEnd/>
              <a:tailEnd/>
            </a:ln>
          </p:spPr>
          <p:txBody>
            <a:bodyPr wrap="none" anchor="ctr"/>
            <a:lstStyle/>
            <a:p>
              <a:pPr>
                <a:defRPr/>
              </a:pPr>
              <a:endParaRPr lang="en-US" sz="1350">
                <a:solidFill>
                  <a:srgbClr val="5F5F5F"/>
                </a:solidFill>
              </a:endParaRPr>
            </a:p>
          </p:txBody>
        </p:sp>
      </p:grpSp>
      <p:sp>
        <p:nvSpPr>
          <p:cNvPr id="76" name="Rectangle 75"/>
          <p:cNvSpPr/>
          <p:nvPr/>
        </p:nvSpPr>
        <p:spPr bwMode="auto">
          <a:xfrm>
            <a:off x="4028451" y="2978501"/>
            <a:ext cx="1040606" cy="1626685"/>
          </a:xfrm>
          <a:prstGeom prst="rect">
            <a:avLst/>
          </a:prstGeom>
          <a:solidFill>
            <a:schemeClr val="bg1"/>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defRPr/>
            </a:pPr>
            <a:endParaRPr lang="en-US" sz="1350" dirty="0">
              <a:solidFill>
                <a:srgbClr val="5F5F5F"/>
              </a:solidFill>
              <a:cs typeface="Arial" pitchFamily="34" charset="0"/>
            </a:endParaRPr>
          </a:p>
        </p:txBody>
      </p:sp>
      <p:sp>
        <p:nvSpPr>
          <p:cNvPr id="77" name="Rectangle 76"/>
          <p:cNvSpPr/>
          <p:nvPr/>
        </p:nvSpPr>
        <p:spPr bwMode="auto">
          <a:xfrm>
            <a:off x="4028451" y="4070355"/>
            <a:ext cx="1040606" cy="526887"/>
          </a:xfrm>
          <a:prstGeom prst="rect">
            <a:avLst/>
          </a:prstGeom>
          <a:solidFill>
            <a:schemeClr val="accent1"/>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defRPr/>
            </a:pPr>
            <a:endParaRPr lang="en-US" sz="1350" dirty="0">
              <a:solidFill>
                <a:srgbClr val="5F5F5F"/>
              </a:solidFill>
              <a:cs typeface="Arial" pitchFamily="34" charset="0"/>
            </a:endParaRPr>
          </a:p>
        </p:txBody>
      </p:sp>
      <p:sp>
        <p:nvSpPr>
          <p:cNvPr id="21537" name="Rectangle 203"/>
          <p:cNvSpPr>
            <a:spLocks noChangeArrowheads="1"/>
          </p:cNvSpPr>
          <p:nvPr/>
        </p:nvSpPr>
        <p:spPr bwMode="auto">
          <a:xfrm>
            <a:off x="4089897" y="4087888"/>
            <a:ext cx="974842" cy="415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88" tIns="45694" rIns="91388" bIns="45694">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ctr"/>
            <a:r>
              <a:rPr lang="en-US" altLang="en-US" sz="1050">
                <a:solidFill>
                  <a:srgbClr val="FFFFFF"/>
                </a:solidFill>
                <a:latin typeface="Calibri" panose="020F0502020204030204" pitchFamily="34" charset="0"/>
              </a:rPr>
              <a:t>One point of </a:t>
            </a:r>
            <a:br>
              <a:rPr lang="en-US" altLang="en-US" sz="1050">
                <a:solidFill>
                  <a:srgbClr val="FFFFFF"/>
                </a:solidFill>
                <a:latin typeface="Calibri" panose="020F0502020204030204" pitchFamily="34" charset="0"/>
              </a:rPr>
            </a:br>
            <a:r>
              <a:rPr lang="en-US" altLang="en-US" sz="1050">
                <a:solidFill>
                  <a:srgbClr val="FFFFFF"/>
                </a:solidFill>
                <a:latin typeface="Calibri" panose="020F0502020204030204" pitchFamily="34" charset="0"/>
              </a:rPr>
              <a:t>accountability</a:t>
            </a:r>
          </a:p>
        </p:txBody>
      </p:sp>
      <p:grpSp>
        <p:nvGrpSpPr>
          <p:cNvPr id="13" name="Group 102"/>
          <p:cNvGrpSpPr>
            <a:grpSpLocks noChangeAspect="1"/>
          </p:cNvGrpSpPr>
          <p:nvPr/>
        </p:nvGrpSpPr>
        <p:grpSpPr>
          <a:xfrm>
            <a:off x="4176299" y="3123177"/>
            <a:ext cx="685800" cy="790841"/>
            <a:chOff x="2244725" y="1925638"/>
            <a:chExt cx="4649788" cy="4022725"/>
          </a:xfrm>
          <a:solidFill>
            <a:schemeClr val="accent1"/>
          </a:solidFill>
        </p:grpSpPr>
        <p:sp>
          <p:nvSpPr>
            <p:cNvPr id="80" name="Freeform 46"/>
            <p:cNvSpPr>
              <a:spLocks/>
            </p:cNvSpPr>
            <p:nvPr/>
          </p:nvSpPr>
          <p:spPr bwMode="gray">
            <a:xfrm>
              <a:off x="4460875" y="1925638"/>
              <a:ext cx="2433638" cy="2432050"/>
            </a:xfrm>
            <a:custGeom>
              <a:avLst/>
              <a:gdLst>
                <a:gd name="T0" fmla="*/ 2147483647 w 777"/>
                <a:gd name="T1" fmla="*/ 2147483647 h 776"/>
                <a:gd name="T2" fmla="*/ 2147483647 w 777"/>
                <a:gd name="T3" fmla="*/ 2147483647 h 776"/>
                <a:gd name="T4" fmla="*/ 2147483647 w 777"/>
                <a:gd name="T5" fmla="*/ 2147483647 h 776"/>
                <a:gd name="T6" fmla="*/ 2147483647 w 777"/>
                <a:gd name="T7" fmla="*/ 2147483647 h 776"/>
                <a:gd name="T8" fmla="*/ 2147483647 w 777"/>
                <a:gd name="T9" fmla="*/ 2147483647 h 776"/>
                <a:gd name="T10" fmla="*/ 2147483647 w 777"/>
                <a:gd name="T11" fmla="*/ 2147483647 h 776"/>
                <a:gd name="T12" fmla="*/ 2147483647 w 777"/>
                <a:gd name="T13" fmla="*/ 2147483647 h 776"/>
                <a:gd name="T14" fmla="*/ 2147483647 w 777"/>
                <a:gd name="T15" fmla="*/ 0 h 776"/>
                <a:gd name="T16" fmla="*/ 2147483647 w 777"/>
                <a:gd name="T17" fmla="*/ 2147483647 h 776"/>
                <a:gd name="T18" fmla="*/ 2147483647 w 777"/>
                <a:gd name="T19" fmla="*/ 2147483647 h 776"/>
                <a:gd name="T20" fmla="*/ 2147483647 w 777"/>
                <a:gd name="T21" fmla="*/ 2147483647 h 776"/>
                <a:gd name="T22" fmla="*/ 2147483647 w 777"/>
                <a:gd name="T23" fmla="*/ 2147483647 h 776"/>
                <a:gd name="T24" fmla="*/ 2147483647 w 777"/>
                <a:gd name="T25" fmla="*/ 2147483647 h 7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77"/>
                <a:gd name="T40" fmla="*/ 0 h 776"/>
                <a:gd name="T41" fmla="*/ 777 w 777"/>
                <a:gd name="T42" fmla="*/ 776 h 77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77" h="776">
                  <a:moveTo>
                    <a:pt x="669" y="345"/>
                  </a:moveTo>
                  <a:cubicBezTo>
                    <a:pt x="481" y="453"/>
                    <a:pt x="481" y="453"/>
                    <a:pt x="481" y="453"/>
                  </a:cubicBezTo>
                  <a:cubicBezTo>
                    <a:pt x="528" y="536"/>
                    <a:pt x="528" y="536"/>
                    <a:pt x="528" y="536"/>
                  </a:cubicBezTo>
                  <a:cubicBezTo>
                    <a:pt x="158" y="533"/>
                    <a:pt x="158" y="533"/>
                    <a:pt x="158" y="533"/>
                  </a:cubicBezTo>
                  <a:cubicBezTo>
                    <a:pt x="345" y="215"/>
                    <a:pt x="345" y="215"/>
                    <a:pt x="345" y="215"/>
                  </a:cubicBezTo>
                  <a:cubicBezTo>
                    <a:pt x="393" y="297"/>
                    <a:pt x="393" y="297"/>
                    <a:pt x="393" y="297"/>
                  </a:cubicBezTo>
                  <a:cubicBezTo>
                    <a:pt x="581" y="190"/>
                    <a:pt x="581" y="190"/>
                    <a:pt x="581" y="190"/>
                  </a:cubicBezTo>
                  <a:cubicBezTo>
                    <a:pt x="473" y="0"/>
                    <a:pt x="473" y="0"/>
                    <a:pt x="473" y="0"/>
                  </a:cubicBezTo>
                  <a:cubicBezTo>
                    <a:pt x="199" y="157"/>
                    <a:pt x="199" y="157"/>
                    <a:pt x="199" y="157"/>
                  </a:cubicBezTo>
                  <a:cubicBezTo>
                    <a:pt x="51" y="241"/>
                    <a:pt x="0" y="429"/>
                    <a:pt x="84" y="576"/>
                  </a:cubicBezTo>
                  <a:cubicBezTo>
                    <a:pt x="168" y="724"/>
                    <a:pt x="356" y="776"/>
                    <a:pt x="504" y="691"/>
                  </a:cubicBezTo>
                  <a:cubicBezTo>
                    <a:pt x="777" y="535"/>
                    <a:pt x="777" y="535"/>
                    <a:pt x="777" y="535"/>
                  </a:cubicBezTo>
                  <a:lnTo>
                    <a:pt x="669" y="345"/>
                  </a:lnTo>
                  <a:close/>
                </a:path>
              </a:pathLst>
            </a:custGeom>
            <a:grpFill/>
            <a:ln w="19050">
              <a:solidFill>
                <a:srgbClr val="FFFFFF"/>
              </a:solidFill>
              <a:round/>
              <a:headEnd/>
              <a:tailEnd/>
            </a:ln>
          </p:spPr>
          <p:txBody>
            <a:bodyPr wrap="none" anchor="ctr"/>
            <a:lstStyle/>
            <a:p>
              <a:pPr>
                <a:defRPr/>
              </a:pPr>
              <a:endParaRPr lang="en-US" sz="1350">
                <a:solidFill>
                  <a:srgbClr val="5F5F5F"/>
                </a:solidFill>
              </a:endParaRPr>
            </a:p>
          </p:txBody>
        </p:sp>
        <p:sp>
          <p:nvSpPr>
            <p:cNvPr id="81" name="Freeform 49"/>
            <p:cNvSpPr>
              <a:spLocks/>
            </p:cNvSpPr>
            <p:nvPr/>
          </p:nvSpPr>
          <p:spPr bwMode="gray">
            <a:xfrm>
              <a:off x="2244725" y="1925638"/>
              <a:ext cx="2438400" cy="2432050"/>
            </a:xfrm>
            <a:custGeom>
              <a:avLst/>
              <a:gdLst>
                <a:gd name="T0" fmla="*/ 2147483647 w 778"/>
                <a:gd name="T1" fmla="*/ 2147483647 h 776"/>
                <a:gd name="T2" fmla="*/ 2147483647 w 778"/>
                <a:gd name="T3" fmla="*/ 2147483647 h 776"/>
                <a:gd name="T4" fmla="*/ 2147483647 w 778"/>
                <a:gd name="T5" fmla="*/ 0 h 776"/>
                <a:gd name="T6" fmla="*/ 2147483647 w 778"/>
                <a:gd name="T7" fmla="*/ 2147483647 h 776"/>
                <a:gd name="T8" fmla="*/ 2147483647 w 778"/>
                <a:gd name="T9" fmla="*/ 2147483647 h 776"/>
                <a:gd name="T10" fmla="*/ 2147483647 w 778"/>
                <a:gd name="T11" fmla="*/ 2147483647 h 776"/>
                <a:gd name="T12" fmla="*/ 2147483647 w 778"/>
                <a:gd name="T13" fmla="*/ 2147483647 h 776"/>
                <a:gd name="T14" fmla="*/ 2147483647 w 778"/>
                <a:gd name="T15" fmla="*/ 2147483647 h 776"/>
                <a:gd name="T16" fmla="*/ 2147483647 w 778"/>
                <a:gd name="T17" fmla="*/ 2147483647 h 776"/>
                <a:gd name="T18" fmla="*/ 2147483647 w 778"/>
                <a:gd name="T19" fmla="*/ 2147483647 h 776"/>
                <a:gd name="T20" fmla="*/ 0 w 778"/>
                <a:gd name="T21" fmla="*/ 2147483647 h 776"/>
                <a:gd name="T22" fmla="*/ 2147483647 w 778"/>
                <a:gd name="T23" fmla="*/ 2147483647 h 776"/>
                <a:gd name="T24" fmla="*/ 2147483647 w 778"/>
                <a:gd name="T25" fmla="*/ 2147483647 h 7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78"/>
                <a:gd name="T40" fmla="*/ 0 h 776"/>
                <a:gd name="T41" fmla="*/ 778 w 778"/>
                <a:gd name="T42" fmla="*/ 776 h 77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78" h="776">
                  <a:moveTo>
                    <a:pt x="694" y="576"/>
                  </a:moveTo>
                  <a:cubicBezTo>
                    <a:pt x="778" y="429"/>
                    <a:pt x="727" y="241"/>
                    <a:pt x="579" y="157"/>
                  </a:cubicBezTo>
                  <a:cubicBezTo>
                    <a:pt x="305" y="0"/>
                    <a:pt x="305" y="0"/>
                    <a:pt x="305" y="0"/>
                  </a:cubicBezTo>
                  <a:cubicBezTo>
                    <a:pt x="197" y="190"/>
                    <a:pt x="197" y="190"/>
                    <a:pt x="197" y="190"/>
                  </a:cubicBezTo>
                  <a:cubicBezTo>
                    <a:pt x="385" y="297"/>
                    <a:pt x="385" y="297"/>
                    <a:pt x="385" y="297"/>
                  </a:cubicBezTo>
                  <a:cubicBezTo>
                    <a:pt x="433" y="215"/>
                    <a:pt x="433" y="215"/>
                    <a:pt x="433" y="215"/>
                  </a:cubicBezTo>
                  <a:cubicBezTo>
                    <a:pt x="619" y="533"/>
                    <a:pt x="619" y="533"/>
                    <a:pt x="619" y="533"/>
                  </a:cubicBezTo>
                  <a:cubicBezTo>
                    <a:pt x="249" y="536"/>
                    <a:pt x="249" y="536"/>
                    <a:pt x="249" y="536"/>
                  </a:cubicBezTo>
                  <a:cubicBezTo>
                    <a:pt x="297" y="453"/>
                    <a:pt x="297" y="453"/>
                    <a:pt x="297" y="453"/>
                  </a:cubicBezTo>
                  <a:cubicBezTo>
                    <a:pt x="109" y="345"/>
                    <a:pt x="109" y="345"/>
                    <a:pt x="109" y="345"/>
                  </a:cubicBezTo>
                  <a:cubicBezTo>
                    <a:pt x="0" y="535"/>
                    <a:pt x="0" y="535"/>
                    <a:pt x="0" y="535"/>
                  </a:cubicBezTo>
                  <a:cubicBezTo>
                    <a:pt x="274" y="691"/>
                    <a:pt x="274" y="691"/>
                    <a:pt x="274" y="691"/>
                  </a:cubicBezTo>
                  <a:cubicBezTo>
                    <a:pt x="422" y="776"/>
                    <a:pt x="609" y="724"/>
                    <a:pt x="694" y="576"/>
                  </a:cubicBezTo>
                  <a:close/>
                </a:path>
              </a:pathLst>
            </a:custGeom>
            <a:grpFill/>
            <a:ln w="19050">
              <a:solidFill>
                <a:srgbClr val="FFFFFF"/>
              </a:solidFill>
              <a:round/>
              <a:headEnd/>
              <a:tailEnd/>
            </a:ln>
          </p:spPr>
          <p:txBody>
            <a:bodyPr wrap="none" anchor="ctr"/>
            <a:lstStyle/>
            <a:p>
              <a:pPr>
                <a:defRPr/>
              </a:pPr>
              <a:endParaRPr lang="en-US" sz="1350">
                <a:solidFill>
                  <a:srgbClr val="5F5F5F"/>
                </a:solidFill>
              </a:endParaRPr>
            </a:p>
          </p:txBody>
        </p:sp>
        <p:sp>
          <p:nvSpPr>
            <p:cNvPr id="82" name="Freeform 52"/>
            <p:cNvSpPr>
              <a:spLocks/>
            </p:cNvSpPr>
            <p:nvPr/>
          </p:nvSpPr>
          <p:spPr bwMode="gray">
            <a:xfrm>
              <a:off x="3608388" y="3989388"/>
              <a:ext cx="1928812" cy="1958975"/>
            </a:xfrm>
            <a:custGeom>
              <a:avLst/>
              <a:gdLst>
                <a:gd name="T0" fmla="*/ 2147483647 w 615"/>
                <a:gd name="T1" fmla="*/ 0 h 625"/>
                <a:gd name="T2" fmla="*/ 0 w 615"/>
                <a:gd name="T3" fmla="*/ 2147483647 h 625"/>
                <a:gd name="T4" fmla="*/ 0 w 615"/>
                <a:gd name="T5" fmla="*/ 2147483647 h 625"/>
                <a:gd name="T6" fmla="*/ 2147483647 w 615"/>
                <a:gd name="T7" fmla="*/ 2147483647 h 625"/>
                <a:gd name="T8" fmla="*/ 2147483647 w 615"/>
                <a:gd name="T9" fmla="*/ 2147483647 h 625"/>
                <a:gd name="T10" fmla="*/ 2147483647 w 615"/>
                <a:gd name="T11" fmla="*/ 2147483647 h 625"/>
                <a:gd name="T12" fmla="*/ 2147483647 w 615"/>
                <a:gd name="T13" fmla="*/ 2147483647 h 625"/>
                <a:gd name="T14" fmla="*/ 2147483647 w 615"/>
                <a:gd name="T15" fmla="*/ 2147483647 h 625"/>
                <a:gd name="T16" fmla="*/ 2147483647 w 615"/>
                <a:gd name="T17" fmla="*/ 2147483647 h 625"/>
                <a:gd name="T18" fmla="*/ 2147483647 w 615"/>
                <a:gd name="T19" fmla="*/ 2147483647 h 625"/>
                <a:gd name="T20" fmla="*/ 2147483647 w 615"/>
                <a:gd name="T21" fmla="*/ 2147483647 h 625"/>
                <a:gd name="T22" fmla="*/ 2147483647 w 615"/>
                <a:gd name="T23" fmla="*/ 2147483647 h 625"/>
                <a:gd name="T24" fmla="*/ 2147483647 w 615"/>
                <a:gd name="T25" fmla="*/ 0 h 6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5"/>
                <a:gd name="T40" fmla="*/ 0 h 625"/>
                <a:gd name="T41" fmla="*/ 615 w 615"/>
                <a:gd name="T42" fmla="*/ 625 h 6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5" h="625">
                  <a:moveTo>
                    <a:pt x="307" y="0"/>
                  </a:moveTo>
                  <a:cubicBezTo>
                    <a:pt x="138" y="0"/>
                    <a:pt x="0" y="138"/>
                    <a:pt x="0" y="308"/>
                  </a:cubicBezTo>
                  <a:cubicBezTo>
                    <a:pt x="0" y="625"/>
                    <a:pt x="0" y="625"/>
                    <a:pt x="0" y="625"/>
                  </a:cubicBezTo>
                  <a:cubicBezTo>
                    <a:pt x="219" y="625"/>
                    <a:pt x="219" y="625"/>
                    <a:pt x="219" y="625"/>
                  </a:cubicBezTo>
                  <a:cubicBezTo>
                    <a:pt x="219" y="407"/>
                    <a:pt x="219" y="407"/>
                    <a:pt x="219" y="407"/>
                  </a:cubicBezTo>
                  <a:cubicBezTo>
                    <a:pt x="123" y="407"/>
                    <a:pt x="123" y="407"/>
                    <a:pt x="123" y="407"/>
                  </a:cubicBezTo>
                  <a:cubicBezTo>
                    <a:pt x="307" y="87"/>
                    <a:pt x="307" y="87"/>
                    <a:pt x="307" y="87"/>
                  </a:cubicBezTo>
                  <a:cubicBezTo>
                    <a:pt x="493" y="407"/>
                    <a:pt x="493" y="407"/>
                    <a:pt x="493" y="407"/>
                  </a:cubicBezTo>
                  <a:cubicBezTo>
                    <a:pt x="397" y="407"/>
                    <a:pt x="397" y="407"/>
                    <a:pt x="397" y="407"/>
                  </a:cubicBezTo>
                  <a:cubicBezTo>
                    <a:pt x="397" y="625"/>
                    <a:pt x="397" y="625"/>
                    <a:pt x="397" y="625"/>
                  </a:cubicBezTo>
                  <a:cubicBezTo>
                    <a:pt x="615" y="625"/>
                    <a:pt x="615" y="625"/>
                    <a:pt x="615" y="625"/>
                  </a:cubicBezTo>
                  <a:cubicBezTo>
                    <a:pt x="615" y="308"/>
                    <a:pt x="615" y="308"/>
                    <a:pt x="615" y="308"/>
                  </a:cubicBezTo>
                  <a:cubicBezTo>
                    <a:pt x="615" y="138"/>
                    <a:pt x="478" y="0"/>
                    <a:pt x="307" y="0"/>
                  </a:cubicBezTo>
                  <a:close/>
                </a:path>
              </a:pathLst>
            </a:custGeom>
            <a:grpFill/>
            <a:ln w="19050">
              <a:solidFill>
                <a:srgbClr val="FFFFFF"/>
              </a:solidFill>
              <a:round/>
              <a:headEnd/>
              <a:tailEnd/>
            </a:ln>
          </p:spPr>
          <p:txBody>
            <a:bodyPr wrap="none" anchor="ctr"/>
            <a:lstStyle/>
            <a:p>
              <a:pPr>
                <a:defRPr/>
              </a:pPr>
              <a:endParaRPr lang="en-US" sz="1350">
                <a:solidFill>
                  <a:srgbClr val="5F5F5F"/>
                </a:solidFill>
              </a:endParaRPr>
            </a:p>
          </p:txBody>
        </p:sp>
      </p:grpSp>
      <p:sp>
        <p:nvSpPr>
          <p:cNvPr id="61" name="Rectangle 60"/>
          <p:cNvSpPr/>
          <p:nvPr/>
        </p:nvSpPr>
        <p:spPr bwMode="auto">
          <a:xfrm>
            <a:off x="6283485" y="2989598"/>
            <a:ext cx="1039416" cy="1626686"/>
          </a:xfrm>
          <a:prstGeom prst="rect">
            <a:avLst/>
          </a:prstGeom>
          <a:solidFill>
            <a:schemeClr val="bg1"/>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defRPr/>
            </a:pPr>
            <a:endParaRPr lang="en-US" sz="1350" dirty="0">
              <a:solidFill>
                <a:srgbClr val="5F5F5F"/>
              </a:solidFill>
              <a:cs typeface="Arial" pitchFamily="34" charset="0"/>
            </a:endParaRPr>
          </a:p>
        </p:txBody>
      </p:sp>
      <p:sp>
        <p:nvSpPr>
          <p:cNvPr id="62" name="Rectangle 61"/>
          <p:cNvSpPr/>
          <p:nvPr/>
        </p:nvSpPr>
        <p:spPr bwMode="auto">
          <a:xfrm>
            <a:off x="6285865" y="4081472"/>
            <a:ext cx="1039416" cy="525301"/>
          </a:xfrm>
          <a:prstGeom prst="rect">
            <a:avLst/>
          </a:prstGeom>
          <a:solidFill>
            <a:schemeClr val="accent1"/>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defRPr/>
            </a:pPr>
            <a:endParaRPr lang="en-US" sz="1350" dirty="0">
              <a:solidFill>
                <a:srgbClr val="5F5F5F"/>
              </a:solidFill>
              <a:cs typeface="Arial" pitchFamily="34" charset="0"/>
            </a:endParaRPr>
          </a:p>
        </p:txBody>
      </p:sp>
      <p:sp>
        <p:nvSpPr>
          <p:cNvPr id="21545" name="Rectangle 201"/>
          <p:cNvSpPr>
            <a:spLocks noChangeArrowheads="1"/>
          </p:cNvSpPr>
          <p:nvPr/>
        </p:nvSpPr>
        <p:spPr bwMode="auto">
          <a:xfrm>
            <a:off x="6271110" y="4098603"/>
            <a:ext cx="1141554" cy="415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88" tIns="45694" rIns="91388" bIns="45694">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ctr"/>
            <a:r>
              <a:rPr lang="en-US" altLang="en-US" sz="1050">
                <a:solidFill>
                  <a:srgbClr val="FFFFFF"/>
                </a:solidFill>
                <a:latin typeface="Calibri" panose="020F0502020204030204" pitchFamily="34" charset="0"/>
              </a:rPr>
              <a:t>Tested &amp; proven </a:t>
            </a:r>
            <a:br>
              <a:rPr lang="en-US" altLang="en-US" sz="1050">
                <a:solidFill>
                  <a:srgbClr val="FFFFFF"/>
                </a:solidFill>
                <a:latin typeface="Calibri" panose="020F0502020204030204" pitchFamily="34" charset="0"/>
              </a:rPr>
            </a:br>
            <a:r>
              <a:rPr lang="en-US" altLang="en-US" sz="1050">
                <a:solidFill>
                  <a:srgbClr val="FFFFFF"/>
                </a:solidFill>
                <a:latin typeface="Calibri" panose="020F0502020204030204" pitchFamily="34" charset="0"/>
              </a:rPr>
              <a:t>architecture</a:t>
            </a:r>
          </a:p>
        </p:txBody>
      </p:sp>
      <p:grpSp>
        <p:nvGrpSpPr>
          <p:cNvPr id="14" name="Group 106"/>
          <p:cNvGrpSpPr>
            <a:grpSpLocks noChangeAspect="1"/>
          </p:cNvGrpSpPr>
          <p:nvPr/>
        </p:nvGrpSpPr>
        <p:grpSpPr>
          <a:xfrm>
            <a:off x="6449491" y="3087543"/>
            <a:ext cx="685800" cy="912381"/>
            <a:chOff x="2476500" y="2038350"/>
            <a:chExt cx="4178300" cy="4170363"/>
          </a:xfrm>
          <a:solidFill>
            <a:schemeClr val="tx2"/>
          </a:solidFill>
        </p:grpSpPr>
        <p:sp>
          <p:nvSpPr>
            <p:cNvPr id="65" name="Rectangle 12"/>
            <p:cNvSpPr>
              <a:spLocks noChangeArrowheads="1"/>
            </p:cNvSpPr>
            <p:nvPr/>
          </p:nvSpPr>
          <p:spPr bwMode="gray">
            <a:xfrm>
              <a:off x="4852988" y="4330700"/>
              <a:ext cx="1801812" cy="1878013"/>
            </a:xfrm>
            <a:prstGeom prst="rect">
              <a:avLst/>
            </a:prstGeom>
            <a:grpFill/>
            <a:ln w="19050">
              <a:solidFill>
                <a:srgbClr val="FFFFFF"/>
              </a:solidFill>
              <a:miter lim="800000"/>
              <a:headEnd/>
              <a:tailEnd/>
            </a:ln>
          </p:spPr>
          <p:txBody>
            <a:bodyPr wrap="none" anchor="ctr"/>
            <a:lstStyle/>
            <a:p>
              <a:pPr>
                <a:defRPr/>
              </a:pPr>
              <a:endParaRPr lang="en-US" sz="1350" dirty="0">
                <a:solidFill>
                  <a:srgbClr val="5F5F5F"/>
                </a:solidFill>
              </a:endParaRPr>
            </a:p>
          </p:txBody>
        </p:sp>
        <p:grpSp>
          <p:nvGrpSpPr>
            <p:cNvPr id="23" name="Group 57"/>
            <p:cNvGrpSpPr>
              <a:grpSpLocks/>
            </p:cNvGrpSpPr>
            <p:nvPr/>
          </p:nvGrpSpPr>
          <p:grpSpPr bwMode="auto">
            <a:xfrm>
              <a:off x="4759325" y="2051050"/>
              <a:ext cx="1892300" cy="2724150"/>
              <a:chOff x="2998" y="1292"/>
              <a:chExt cx="1192" cy="1716"/>
            </a:xfrm>
            <a:grpFill/>
          </p:grpSpPr>
          <p:sp>
            <p:nvSpPr>
              <p:cNvPr id="74" name="Rectangle 10"/>
              <p:cNvSpPr>
                <a:spLocks noChangeArrowheads="1"/>
              </p:cNvSpPr>
              <p:nvPr/>
            </p:nvSpPr>
            <p:spPr bwMode="gray">
              <a:xfrm rot="5400000">
                <a:off x="3025" y="1265"/>
                <a:ext cx="1137" cy="1192"/>
              </a:xfrm>
              <a:prstGeom prst="rect">
                <a:avLst/>
              </a:prstGeom>
              <a:grpFill/>
              <a:ln w="19050">
                <a:solidFill>
                  <a:srgbClr val="FFFFFF"/>
                </a:solidFill>
                <a:miter lim="800000"/>
                <a:headEnd/>
                <a:tailEnd/>
              </a:ln>
            </p:spPr>
            <p:txBody>
              <a:bodyPr rot="10800000" vert="eaVert" wrap="none" anchor="ctr"/>
              <a:lstStyle/>
              <a:p>
                <a:pPr>
                  <a:defRPr/>
                </a:pPr>
                <a:endParaRPr lang="en-US" sz="1350" dirty="0">
                  <a:solidFill>
                    <a:srgbClr val="5F5F5F"/>
                  </a:solidFill>
                </a:endParaRPr>
              </a:p>
            </p:txBody>
          </p:sp>
          <p:sp>
            <p:nvSpPr>
              <p:cNvPr id="75" name="Freeform 4"/>
              <p:cNvSpPr>
                <a:spLocks/>
              </p:cNvSpPr>
              <p:nvPr/>
            </p:nvSpPr>
            <p:spPr bwMode="gray">
              <a:xfrm>
                <a:off x="3045" y="1339"/>
                <a:ext cx="1101" cy="1669"/>
              </a:xfrm>
              <a:custGeom>
                <a:avLst/>
                <a:gdLst>
                  <a:gd name="T0" fmla="*/ 403 w 1101"/>
                  <a:gd name="T1" fmla="*/ 1045 h 1669"/>
                  <a:gd name="T2" fmla="*/ 0 w 1101"/>
                  <a:gd name="T3" fmla="*/ 1045 h 1669"/>
                  <a:gd name="T4" fmla="*/ 0 w 1101"/>
                  <a:gd name="T5" fmla="*/ 0 h 1669"/>
                  <a:gd name="T6" fmla="*/ 1101 w 1101"/>
                  <a:gd name="T7" fmla="*/ 0 h 1669"/>
                  <a:gd name="T8" fmla="*/ 1101 w 1101"/>
                  <a:gd name="T9" fmla="*/ 1045 h 1669"/>
                  <a:gd name="T10" fmla="*/ 652 w 1101"/>
                  <a:gd name="T11" fmla="*/ 1045 h 1669"/>
                  <a:gd name="T12" fmla="*/ 652 w 1101"/>
                  <a:gd name="T13" fmla="*/ 1309 h 1669"/>
                  <a:gd name="T14" fmla="*/ 845 w 1101"/>
                  <a:gd name="T15" fmla="*/ 1309 h 1669"/>
                  <a:gd name="T16" fmla="*/ 541 w 1101"/>
                  <a:gd name="T17" fmla="*/ 1669 h 1669"/>
                  <a:gd name="T18" fmla="*/ 228 w 1101"/>
                  <a:gd name="T19" fmla="*/ 1309 h 1669"/>
                  <a:gd name="T20" fmla="*/ 403 w 1101"/>
                  <a:gd name="T21" fmla="*/ 1309 h 1669"/>
                  <a:gd name="T22" fmla="*/ 403 w 1101"/>
                  <a:gd name="T23" fmla="*/ 1045 h 1669"/>
                  <a:gd name="T24" fmla="*/ 403 w 1101"/>
                  <a:gd name="T25" fmla="*/ 1045 h 16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01"/>
                  <a:gd name="T40" fmla="*/ 0 h 1669"/>
                  <a:gd name="T41" fmla="*/ 1101 w 1101"/>
                  <a:gd name="T42" fmla="*/ 1669 h 16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01" h="1669">
                    <a:moveTo>
                      <a:pt x="403" y="1045"/>
                    </a:moveTo>
                    <a:lnTo>
                      <a:pt x="0" y="1045"/>
                    </a:lnTo>
                    <a:lnTo>
                      <a:pt x="0" y="0"/>
                    </a:lnTo>
                    <a:lnTo>
                      <a:pt x="1101" y="0"/>
                    </a:lnTo>
                    <a:lnTo>
                      <a:pt x="1101" y="1045"/>
                    </a:lnTo>
                    <a:lnTo>
                      <a:pt x="652" y="1045"/>
                    </a:lnTo>
                    <a:lnTo>
                      <a:pt x="652" y="1309"/>
                    </a:lnTo>
                    <a:lnTo>
                      <a:pt x="845" y="1309"/>
                    </a:lnTo>
                    <a:lnTo>
                      <a:pt x="541" y="1669"/>
                    </a:lnTo>
                    <a:lnTo>
                      <a:pt x="228" y="1309"/>
                    </a:lnTo>
                    <a:lnTo>
                      <a:pt x="403" y="1309"/>
                    </a:lnTo>
                    <a:lnTo>
                      <a:pt x="403" y="1045"/>
                    </a:lnTo>
                    <a:close/>
                  </a:path>
                </a:pathLst>
              </a:custGeom>
              <a:grpFill/>
              <a:ln w="19050">
                <a:solidFill>
                  <a:srgbClr val="FFFFFF"/>
                </a:solidFill>
                <a:round/>
                <a:headEnd/>
                <a:tailEnd/>
              </a:ln>
            </p:spPr>
            <p:txBody>
              <a:bodyPr wrap="none" anchor="ctr"/>
              <a:lstStyle/>
              <a:p>
                <a:pPr>
                  <a:defRPr/>
                </a:pPr>
                <a:endParaRPr lang="en-US" sz="1350">
                  <a:solidFill>
                    <a:srgbClr val="5F5F5F"/>
                  </a:solidFill>
                </a:endParaRPr>
              </a:p>
            </p:txBody>
          </p:sp>
        </p:grpSp>
        <p:grpSp>
          <p:nvGrpSpPr>
            <p:cNvPr id="10304" name="Group 56"/>
            <p:cNvGrpSpPr>
              <a:grpSpLocks/>
            </p:cNvGrpSpPr>
            <p:nvPr/>
          </p:nvGrpSpPr>
          <p:grpSpPr bwMode="auto">
            <a:xfrm>
              <a:off x="2476500" y="2038350"/>
              <a:ext cx="2732088" cy="1892300"/>
              <a:chOff x="1560" y="1284"/>
              <a:chExt cx="1721" cy="1192"/>
            </a:xfrm>
            <a:grpFill/>
          </p:grpSpPr>
          <p:sp>
            <p:nvSpPr>
              <p:cNvPr id="72" name="Rectangle 9"/>
              <p:cNvSpPr>
                <a:spLocks noChangeArrowheads="1"/>
              </p:cNvSpPr>
              <p:nvPr/>
            </p:nvSpPr>
            <p:spPr bwMode="gray">
              <a:xfrm>
                <a:off x="1560" y="1284"/>
                <a:ext cx="1147" cy="1192"/>
              </a:xfrm>
              <a:prstGeom prst="rect">
                <a:avLst/>
              </a:prstGeom>
              <a:grpFill/>
              <a:ln w="19050">
                <a:solidFill>
                  <a:srgbClr val="FFFFFF"/>
                </a:solidFill>
                <a:miter lim="800000"/>
                <a:headEnd/>
                <a:tailEnd/>
              </a:ln>
            </p:spPr>
            <p:txBody>
              <a:bodyPr wrap="none" anchor="ctr"/>
              <a:lstStyle/>
              <a:p>
                <a:pPr>
                  <a:defRPr/>
                </a:pPr>
                <a:endParaRPr lang="en-US" sz="1350" dirty="0">
                  <a:solidFill>
                    <a:srgbClr val="5F5F5F"/>
                  </a:solidFill>
                </a:endParaRPr>
              </a:p>
            </p:txBody>
          </p:sp>
          <p:sp>
            <p:nvSpPr>
              <p:cNvPr id="73" name="Freeform 5"/>
              <p:cNvSpPr>
                <a:spLocks/>
              </p:cNvSpPr>
              <p:nvPr/>
            </p:nvSpPr>
            <p:spPr bwMode="gray">
              <a:xfrm>
                <a:off x="1609" y="1329"/>
                <a:ext cx="1672" cy="1101"/>
              </a:xfrm>
              <a:custGeom>
                <a:avLst/>
                <a:gdLst>
                  <a:gd name="T0" fmla="*/ 1048 w 1672"/>
                  <a:gd name="T1" fmla="*/ 698 h 1101"/>
                  <a:gd name="T2" fmla="*/ 1048 w 1672"/>
                  <a:gd name="T3" fmla="*/ 1101 h 1101"/>
                  <a:gd name="T4" fmla="*/ 0 w 1672"/>
                  <a:gd name="T5" fmla="*/ 1101 h 1101"/>
                  <a:gd name="T6" fmla="*/ 0 w 1672"/>
                  <a:gd name="T7" fmla="*/ 0 h 1101"/>
                  <a:gd name="T8" fmla="*/ 1048 w 1672"/>
                  <a:gd name="T9" fmla="*/ 0 h 1101"/>
                  <a:gd name="T10" fmla="*/ 1048 w 1672"/>
                  <a:gd name="T11" fmla="*/ 449 h 1101"/>
                  <a:gd name="T12" fmla="*/ 1048 w 1672"/>
                  <a:gd name="T13" fmla="*/ 449 h 1101"/>
                  <a:gd name="T14" fmla="*/ 1310 w 1672"/>
                  <a:gd name="T15" fmla="*/ 449 h 1101"/>
                  <a:gd name="T16" fmla="*/ 1310 w 1672"/>
                  <a:gd name="T17" fmla="*/ 254 h 1101"/>
                  <a:gd name="T18" fmla="*/ 1672 w 1672"/>
                  <a:gd name="T19" fmla="*/ 559 h 1101"/>
                  <a:gd name="T20" fmla="*/ 1310 w 1672"/>
                  <a:gd name="T21" fmla="*/ 873 h 1101"/>
                  <a:gd name="T22" fmla="*/ 1310 w 1672"/>
                  <a:gd name="T23" fmla="*/ 698 h 1101"/>
                  <a:gd name="T24" fmla="*/ 1048 w 1672"/>
                  <a:gd name="T25" fmla="*/ 698 h 1101"/>
                  <a:gd name="T26" fmla="*/ 1048 w 1672"/>
                  <a:gd name="T27" fmla="*/ 698 h 11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72"/>
                  <a:gd name="T43" fmla="*/ 0 h 1101"/>
                  <a:gd name="T44" fmla="*/ 1672 w 1672"/>
                  <a:gd name="T45" fmla="*/ 1101 h 110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72" h="1101">
                    <a:moveTo>
                      <a:pt x="1048" y="698"/>
                    </a:moveTo>
                    <a:lnTo>
                      <a:pt x="1048" y="1101"/>
                    </a:lnTo>
                    <a:lnTo>
                      <a:pt x="0" y="1101"/>
                    </a:lnTo>
                    <a:lnTo>
                      <a:pt x="0" y="0"/>
                    </a:lnTo>
                    <a:lnTo>
                      <a:pt x="1048" y="0"/>
                    </a:lnTo>
                    <a:lnTo>
                      <a:pt x="1048" y="449"/>
                    </a:lnTo>
                    <a:lnTo>
                      <a:pt x="1310" y="449"/>
                    </a:lnTo>
                    <a:lnTo>
                      <a:pt x="1310" y="254"/>
                    </a:lnTo>
                    <a:lnTo>
                      <a:pt x="1672" y="559"/>
                    </a:lnTo>
                    <a:lnTo>
                      <a:pt x="1310" y="873"/>
                    </a:lnTo>
                    <a:lnTo>
                      <a:pt x="1310" y="698"/>
                    </a:lnTo>
                    <a:lnTo>
                      <a:pt x="1048" y="698"/>
                    </a:lnTo>
                    <a:close/>
                  </a:path>
                </a:pathLst>
              </a:custGeom>
              <a:grpFill/>
              <a:ln w="19050">
                <a:solidFill>
                  <a:srgbClr val="FFFFFF"/>
                </a:solidFill>
                <a:round/>
                <a:headEnd/>
                <a:tailEnd/>
              </a:ln>
            </p:spPr>
            <p:txBody>
              <a:bodyPr wrap="none" anchor="ctr"/>
              <a:lstStyle/>
              <a:p>
                <a:pPr>
                  <a:defRPr/>
                </a:pPr>
                <a:endParaRPr lang="en-US" sz="1350">
                  <a:solidFill>
                    <a:srgbClr val="5F5F5F"/>
                  </a:solidFill>
                </a:endParaRPr>
              </a:p>
            </p:txBody>
          </p:sp>
        </p:grpSp>
        <p:grpSp>
          <p:nvGrpSpPr>
            <p:cNvPr id="10305" name="Group 59"/>
            <p:cNvGrpSpPr>
              <a:grpSpLocks/>
            </p:cNvGrpSpPr>
            <p:nvPr/>
          </p:nvGrpSpPr>
          <p:grpSpPr bwMode="auto">
            <a:xfrm>
              <a:off x="2476500" y="3482975"/>
              <a:ext cx="1892300" cy="2724150"/>
              <a:chOff x="1560" y="2194"/>
              <a:chExt cx="1192" cy="1716"/>
            </a:xfrm>
            <a:grpFill/>
          </p:grpSpPr>
          <p:sp>
            <p:nvSpPr>
              <p:cNvPr id="70" name="Rectangle 11"/>
              <p:cNvSpPr>
                <a:spLocks noChangeArrowheads="1"/>
              </p:cNvSpPr>
              <p:nvPr/>
            </p:nvSpPr>
            <p:spPr bwMode="gray">
              <a:xfrm rot="5400000">
                <a:off x="1587" y="2746"/>
                <a:ext cx="1137" cy="1192"/>
              </a:xfrm>
              <a:prstGeom prst="rect">
                <a:avLst/>
              </a:prstGeom>
              <a:grpFill/>
              <a:ln w="19050">
                <a:solidFill>
                  <a:srgbClr val="FFFFFF"/>
                </a:solidFill>
                <a:miter lim="800000"/>
                <a:headEnd/>
                <a:tailEnd/>
              </a:ln>
            </p:spPr>
            <p:txBody>
              <a:bodyPr rot="10800000" vert="eaVert" wrap="none" anchor="ctr"/>
              <a:lstStyle/>
              <a:p>
                <a:pPr>
                  <a:defRPr/>
                </a:pPr>
                <a:endParaRPr lang="en-US" sz="1350" dirty="0">
                  <a:solidFill>
                    <a:srgbClr val="5F5F5F"/>
                  </a:solidFill>
                </a:endParaRPr>
              </a:p>
            </p:txBody>
          </p:sp>
          <p:sp>
            <p:nvSpPr>
              <p:cNvPr id="71" name="Freeform 6"/>
              <p:cNvSpPr>
                <a:spLocks/>
              </p:cNvSpPr>
              <p:nvPr/>
            </p:nvSpPr>
            <p:spPr bwMode="gray">
              <a:xfrm>
                <a:off x="1606" y="2194"/>
                <a:ext cx="1099" cy="1672"/>
              </a:xfrm>
              <a:custGeom>
                <a:avLst/>
                <a:gdLst>
                  <a:gd name="T0" fmla="*/ 698 w 1099"/>
                  <a:gd name="T1" fmla="*/ 624 h 1672"/>
                  <a:gd name="T2" fmla="*/ 1099 w 1099"/>
                  <a:gd name="T3" fmla="*/ 624 h 1672"/>
                  <a:gd name="T4" fmla="*/ 1099 w 1099"/>
                  <a:gd name="T5" fmla="*/ 1672 h 1672"/>
                  <a:gd name="T6" fmla="*/ 0 w 1099"/>
                  <a:gd name="T7" fmla="*/ 1672 h 1672"/>
                  <a:gd name="T8" fmla="*/ 0 w 1099"/>
                  <a:gd name="T9" fmla="*/ 624 h 1672"/>
                  <a:gd name="T10" fmla="*/ 449 w 1099"/>
                  <a:gd name="T11" fmla="*/ 624 h 1672"/>
                  <a:gd name="T12" fmla="*/ 449 w 1099"/>
                  <a:gd name="T13" fmla="*/ 359 h 1672"/>
                  <a:gd name="T14" fmla="*/ 254 w 1099"/>
                  <a:gd name="T15" fmla="*/ 359 h 1672"/>
                  <a:gd name="T16" fmla="*/ 559 w 1099"/>
                  <a:gd name="T17" fmla="*/ 0 h 1672"/>
                  <a:gd name="T18" fmla="*/ 870 w 1099"/>
                  <a:gd name="T19" fmla="*/ 359 h 1672"/>
                  <a:gd name="T20" fmla="*/ 698 w 1099"/>
                  <a:gd name="T21" fmla="*/ 359 h 1672"/>
                  <a:gd name="T22" fmla="*/ 698 w 1099"/>
                  <a:gd name="T23" fmla="*/ 624 h 1672"/>
                  <a:gd name="T24" fmla="*/ 698 w 1099"/>
                  <a:gd name="T25" fmla="*/ 624 h 16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99"/>
                  <a:gd name="T40" fmla="*/ 0 h 1672"/>
                  <a:gd name="T41" fmla="*/ 1099 w 1099"/>
                  <a:gd name="T42" fmla="*/ 1672 h 16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99" h="1672">
                    <a:moveTo>
                      <a:pt x="698" y="624"/>
                    </a:moveTo>
                    <a:lnTo>
                      <a:pt x="1099" y="624"/>
                    </a:lnTo>
                    <a:lnTo>
                      <a:pt x="1099" y="1672"/>
                    </a:lnTo>
                    <a:lnTo>
                      <a:pt x="0" y="1672"/>
                    </a:lnTo>
                    <a:lnTo>
                      <a:pt x="0" y="624"/>
                    </a:lnTo>
                    <a:lnTo>
                      <a:pt x="449" y="624"/>
                    </a:lnTo>
                    <a:lnTo>
                      <a:pt x="449" y="359"/>
                    </a:lnTo>
                    <a:lnTo>
                      <a:pt x="254" y="359"/>
                    </a:lnTo>
                    <a:lnTo>
                      <a:pt x="559" y="0"/>
                    </a:lnTo>
                    <a:lnTo>
                      <a:pt x="870" y="359"/>
                    </a:lnTo>
                    <a:lnTo>
                      <a:pt x="698" y="359"/>
                    </a:lnTo>
                    <a:lnTo>
                      <a:pt x="698" y="624"/>
                    </a:lnTo>
                    <a:close/>
                  </a:path>
                </a:pathLst>
              </a:custGeom>
              <a:grpFill/>
              <a:ln w="19050">
                <a:solidFill>
                  <a:srgbClr val="FFFFFF"/>
                </a:solidFill>
                <a:round/>
                <a:headEnd/>
                <a:tailEnd/>
              </a:ln>
            </p:spPr>
            <p:txBody>
              <a:bodyPr wrap="none" anchor="ctr"/>
              <a:lstStyle/>
              <a:p>
                <a:pPr>
                  <a:defRPr/>
                </a:pPr>
                <a:endParaRPr lang="en-US" sz="1350">
                  <a:solidFill>
                    <a:srgbClr val="5F5F5F"/>
                  </a:solidFill>
                </a:endParaRPr>
              </a:p>
            </p:txBody>
          </p:sp>
        </p:grpSp>
        <p:sp>
          <p:nvSpPr>
            <p:cNvPr id="69" name="Freeform 7"/>
            <p:cNvSpPr>
              <a:spLocks/>
            </p:cNvSpPr>
            <p:nvPr/>
          </p:nvSpPr>
          <p:spPr bwMode="gray">
            <a:xfrm>
              <a:off x="3932238" y="4402138"/>
              <a:ext cx="2649537" cy="1733550"/>
            </a:xfrm>
            <a:custGeom>
              <a:avLst/>
              <a:gdLst>
                <a:gd name="T0" fmla="*/ 2147483647 w 1669"/>
                <a:gd name="T1" fmla="*/ 2147483647 h 1092"/>
                <a:gd name="T2" fmla="*/ 2147483647 w 1669"/>
                <a:gd name="T3" fmla="*/ 0 h 1092"/>
                <a:gd name="T4" fmla="*/ 2147483647 w 1669"/>
                <a:gd name="T5" fmla="*/ 0 h 1092"/>
                <a:gd name="T6" fmla="*/ 2147483647 w 1669"/>
                <a:gd name="T7" fmla="*/ 2147483647 h 1092"/>
                <a:gd name="T8" fmla="*/ 2147483647 w 1669"/>
                <a:gd name="T9" fmla="*/ 0 h 1092"/>
                <a:gd name="T10" fmla="*/ 2147483647 w 1669"/>
                <a:gd name="T11" fmla="*/ 0 h 1092"/>
                <a:gd name="T12" fmla="*/ 2147483647 w 1669"/>
                <a:gd name="T13" fmla="*/ 2147483647 h 1092"/>
                <a:gd name="T14" fmla="*/ 2147483647 w 1669"/>
                <a:gd name="T15" fmla="*/ 2147483647 h 1092"/>
                <a:gd name="T16" fmla="*/ 2147483647 w 1669"/>
                <a:gd name="T17" fmla="*/ 2147483647 h 1092"/>
                <a:gd name="T18" fmla="*/ 2147483647 w 1669"/>
                <a:gd name="T19" fmla="*/ 2147483647 h 1092"/>
                <a:gd name="T20" fmla="*/ 2147483647 w 1669"/>
                <a:gd name="T21" fmla="*/ 2147483647 h 1092"/>
                <a:gd name="T22" fmla="*/ 0 w 1669"/>
                <a:gd name="T23" fmla="*/ 2147483647 h 1092"/>
                <a:gd name="T24" fmla="*/ 2147483647 w 1669"/>
                <a:gd name="T25" fmla="*/ 2147483647 h 1092"/>
                <a:gd name="T26" fmla="*/ 2147483647 w 1669"/>
                <a:gd name="T27" fmla="*/ 2147483647 h 1092"/>
                <a:gd name="T28" fmla="*/ 2147483647 w 1669"/>
                <a:gd name="T29" fmla="*/ 2147483647 h 1092"/>
                <a:gd name="T30" fmla="*/ 2147483647 w 1669"/>
                <a:gd name="T31" fmla="*/ 2147483647 h 10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69"/>
                <a:gd name="T49" fmla="*/ 0 h 1092"/>
                <a:gd name="T50" fmla="*/ 1669 w 1669"/>
                <a:gd name="T51" fmla="*/ 1092 h 109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69" h="1092">
                  <a:moveTo>
                    <a:pt x="624" y="404"/>
                  </a:moveTo>
                  <a:lnTo>
                    <a:pt x="624" y="0"/>
                  </a:lnTo>
                  <a:lnTo>
                    <a:pt x="901" y="0"/>
                  </a:lnTo>
                  <a:lnTo>
                    <a:pt x="1109" y="237"/>
                  </a:lnTo>
                  <a:lnTo>
                    <a:pt x="1307" y="0"/>
                  </a:lnTo>
                  <a:lnTo>
                    <a:pt x="1669" y="0"/>
                  </a:lnTo>
                  <a:lnTo>
                    <a:pt x="1669" y="1092"/>
                  </a:lnTo>
                  <a:lnTo>
                    <a:pt x="624" y="1092"/>
                  </a:lnTo>
                  <a:lnTo>
                    <a:pt x="624" y="653"/>
                  </a:lnTo>
                  <a:lnTo>
                    <a:pt x="360" y="653"/>
                  </a:lnTo>
                  <a:lnTo>
                    <a:pt x="360" y="848"/>
                  </a:lnTo>
                  <a:lnTo>
                    <a:pt x="0" y="542"/>
                  </a:lnTo>
                  <a:lnTo>
                    <a:pt x="360" y="232"/>
                  </a:lnTo>
                  <a:lnTo>
                    <a:pt x="360" y="404"/>
                  </a:lnTo>
                  <a:lnTo>
                    <a:pt x="624" y="404"/>
                  </a:lnTo>
                  <a:close/>
                </a:path>
              </a:pathLst>
            </a:custGeom>
            <a:grpFill/>
            <a:ln w="19050">
              <a:solidFill>
                <a:srgbClr val="FFFFFF"/>
              </a:solidFill>
              <a:round/>
              <a:headEnd/>
              <a:tailEnd/>
            </a:ln>
          </p:spPr>
          <p:txBody>
            <a:bodyPr wrap="none" anchor="ctr"/>
            <a:lstStyle/>
            <a:p>
              <a:pPr>
                <a:defRPr/>
              </a:pPr>
              <a:endParaRPr lang="en-US" sz="1350">
                <a:solidFill>
                  <a:srgbClr val="5F5F5F"/>
                </a:solidFill>
              </a:endParaRPr>
            </a:p>
          </p:txBody>
        </p:sp>
      </p:grpSp>
      <p:sp>
        <p:nvSpPr>
          <p:cNvPr id="41" name="Right Arrow 40"/>
          <p:cNvSpPr/>
          <p:nvPr/>
        </p:nvSpPr>
        <p:spPr bwMode="auto">
          <a:xfrm>
            <a:off x="3671897" y="3376840"/>
            <a:ext cx="454043" cy="1069645"/>
          </a:xfrm>
          <a:prstGeom prst="rightArrow">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defRPr/>
            </a:pPr>
            <a:endParaRPr lang="en-US" sz="1350" dirty="0">
              <a:solidFill>
                <a:srgbClr val="5F5F5F"/>
              </a:solidFill>
              <a:cs typeface="Arial" pitchFamily="34" charset="0"/>
            </a:endParaRPr>
          </a:p>
        </p:txBody>
      </p:sp>
      <p:sp>
        <p:nvSpPr>
          <p:cNvPr id="21550" name="TextBox 56"/>
          <p:cNvSpPr txBox="1">
            <a:spLocks noChangeArrowheads="1"/>
          </p:cNvSpPr>
          <p:nvPr/>
        </p:nvSpPr>
        <p:spPr bwMode="auto">
          <a:xfrm>
            <a:off x="6465651" y="3094907"/>
            <a:ext cx="267890" cy="36927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88" tIns="45694" rIns="91388" bIns="45694">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r>
              <a:rPr lang="en-US" altLang="en-US" sz="1800">
                <a:solidFill>
                  <a:srgbClr val="FFFFFF"/>
                </a:solidFill>
                <a:latin typeface="Calibri" panose="020F0502020204030204" pitchFamily="34" charset="0"/>
                <a:sym typeface="Wingdings" panose="05000000000000000000" pitchFamily="2" charset="2"/>
              </a:rPr>
              <a:t></a:t>
            </a:r>
            <a:endParaRPr lang="en-US" altLang="en-US" sz="1800">
              <a:solidFill>
                <a:srgbClr val="FFFFFF"/>
              </a:solidFill>
              <a:latin typeface="Calibri" panose="020F0502020204030204" pitchFamily="34" charset="0"/>
            </a:endParaRPr>
          </a:p>
        </p:txBody>
      </p:sp>
      <p:sp>
        <p:nvSpPr>
          <p:cNvPr id="21551" name="TextBox 57"/>
          <p:cNvSpPr txBox="1">
            <a:spLocks noChangeArrowheads="1"/>
          </p:cNvSpPr>
          <p:nvPr/>
        </p:nvSpPr>
        <p:spPr bwMode="auto">
          <a:xfrm>
            <a:off x="6844269" y="3104432"/>
            <a:ext cx="266700" cy="36927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88" tIns="45694" rIns="91388" bIns="45694">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r>
              <a:rPr lang="en-US" altLang="en-US" sz="1800">
                <a:solidFill>
                  <a:srgbClr val="FFFFFF"/>
                </a:solidFill>
                <a:latin typeface="Calibri" panose="020F0502020204030204" pitchFamily="34" charset="0"/>
                <a:sym typeface="Wingdings" panose="05000000000000000000" pitchFamily="2" charset="2"/>
              </a:rPr>
              <a:t></a:t>
            </a:r>
            <a:endParaRPr lang="en-US" altLang="en-US" sz="1800">
              <a:solidFill>
                <a:srgbClr val="FFFFFF"/>
              </a:solidFill>
              <a:latin typeface="Calibri" panose="020F0502020204030204" pitchFamily="34" charset="0"/>
            </a:endParaRPr>
          </a:p>
        </p:txBody>
      </p:sp>
      <p:sp>
        <p:nvSpPr>
          <p:cNvPr id="21552" name="TextBox 58"/>
          <p:cNvSpPr txBox="1">
            <a:spLocks noChangeArrowheads="1"/>
          </p:cNvSpPr>
          <p:nvPr/>
        </p:nvSpPr>
        <p:spPr bwMode="auto">
          <a:xfrm>
            <a:off x="6473984" y="3600922"/>
            <a:ext cx="267891" cy="36927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88" tIns="45694" rIns="91388" bIns="45694">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r>
              <a:rPr lang="en-US" altLang="en-US" sz="1800">
                <a:solidFill>
                  <a:srgbClr val="FFFFFF"/>
                </a:solidFill>
                <a:latin typeface="Calibri" panose="020F0502020204030204" pitchFamily="34" charset="0"/>
                <a:sym typeface="Wingdings" panose="05000000000000000000" pitchFamily="2" charset="2"/>
              </a:rPr>
              <a:t></a:t>
            </a:r>
            <a:endParaRPr lang="en-US" altLang="en-US" sz="1800">
              <a:solidFill>
                <a:srgbClr val="FFFFFF"/>
              </a:solidFill>
              <a:latin typeface="Calibri" panose="020F0502020204030204" pitchFamily="34" charset="0"/>
            </a:endParaRPr>
          </a:p>
        </p:txBody>
      </p:sp>
      <p:sp>
        <p:nvSpPr>
          <p:cNvPr id="21553" name="TextBox 59"/>
          <p:cNvSpPr txBox="1">
            <a:spLocks noChangeArrowheads="1"/>
          </p:cNvSpPr>
          <p:nvPr/>
        </p:nvSpPr>
        <p:spPr bwMode="auto">
          <a:xfrm>
            <a:off x="6852603" y="3610447"/>
            <a:ext cx="267891" cy="36927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88" tIns="45694" rIns="91388" bIns="45694">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r>
              <a:rPr lang="en-US" altLang="en-US" sz="1800">
                <a:solidFill>
                  <a:srgbClr val="FFFFFF"/>
                </a:solidFill>
                <a:latin typeface="Calibri" panose="020F0502020204030204" pitchFamily="34" charset="0"/>
                <a:sym typeface="Wingdings" panose="05000000000000000000" pitchFamily="2" charset="2"/>
              </a:rPr>
              <a:t></a:t>
            </a:r>
            <a:endParaRPr lang="en-US" altLang="en-US" sz="1800">
              <a:solidFill>
                <a:srgbClr val="FFFFFF"/>
              </a:solidFill>
              <a:latin typeface="Calibri" panose="020F0502020204030204" pitchFamily="34" charset="0"/>
            </a:endParaRPr>
          </a:p>
        </p:txBody>
      </p:sp>
      <p:sp>
        <p:nvSpPr>
          <p:cNvPr id="44" name="Rectangle 43"/>
          <p:cNvSpPr/>
          <p:nvPr/>
        </p:nvSpPr>
        <p:spPr bwMode="auto">
          <a:xfrm>
            <a:off x="7411006" y="2989598"/>
            <a:ext cx="1039415" cy="1626686"/>
          </a:xfrm>
          <a:prstGeom prst="rect">
            <a:avLst/>
          </a:prstGeom>
          <a:solidFill>
            <a:schemeClr val="bg1"/>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defRPr/>
            </a:pPr>
            <a:endParaRPr lang="en-US" sz="1350" dirty="0">
              <a:solidFill>
                <a:srgbClr val="5F5F5F"/>
              </a:solidFill>
              <a:cs typeface="Arial" pitchFamily="34" charset="0"/>
            </a:endParaRPr>
          </a:p>
        </p:txBody>
      </p:sp>
      <p:sp>
        <p:nvSpPr>
          <p:cNvPr id="45" name="Rectangle 44"/>
          <p:cNvSpPr/>
          <p:nvPr/>
        </p:nvSpPr>
        <p:spPr bwMode="auto">
          <a:xfrm>
            <a:off x="7412201" y="4081472"/>
            <a:ext cx="1039415" cy="525301"/>
          </a:xfrm>
          <a:prstGeom prst="rect">
            <a:avLst/>
          </a:prstGeom>
          <a:solidFill>
            <a:schemeClr val="accent1"/>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defRPr/>
            </a:pPr>
            <a:endParaRPr lang="en-US" sz="1350" dirty="0">
              <a:solidFill>
                <a:srgbClr val="5F5F5F"/>
              </a:solidFill>
              <a:cs typeface="Arial" pitchFamily="34" charset="0"/>
            </a:endParaRPr>
          </a:p>
        </p:txBody>
      </p:sp>
      <p:sp>
        <p:nvSpPr>
          <p:cNvPr id="21560" name="Rectangle 204"/>
          <p:cNvSpPr>
            <a:spLocks noChangeArrowheads="1"/>
          </p:cNvSpPr>
          <p:nvPr/>
        </p:nvSpPr>
        <p:spPr bwMode="auto">
          <a:xfrm>
            <a:off x="7381139" y="4098603"/>
            <a:ext cx="1147966" cy="415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88" tIns="45694" rIns="91388" bIns="45694">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ctr"/>
            <a:r>
              <a:rPr lang="en-US" altLang="en-US" sz="1050" dirty="0">
                <a:solidFill>
                  <a:srgbClr val="FFFFFF"/>
                </a:solidFill>
                <a:latin typeface="Calibri" panose="020F0502020204030204" pitchFamily="34" charset="0"/>
              </a:rPr>
              <a:t>Staff focused on </a:t>
            </a:r>
            <a:br>
              <a:rPr lang="en-US" altLang="en-US" sz="1050" dirty="0">
                <a:solidFill>
                  <a:srgbClr val="FFFFFF"/>
                </a:solidFill>
                <a:latin typeface="Calibri" panose="020F0502020204030204" pitchFamily="34" charset="0"/>
              </a:rPr>
            </a:br>
            <a:r>
              <a:rPr lang="en-US" altLang="en-US" sz="1050" dirty="0">
                <a:solidFill>
                  <a:srgbClr val="FFFFFF"/>
                </a:solidFill>
                <a:latin typeface="Calibri" panose="020F0502020204030204" pitchFamily="34" charset="0"/>
              </a:rPr>
              <a:t>strategic projects</a:t>
            </a:r>
          </a:p>
        </p:txBody>
      </p:sp>
      <p:grpSp>
        <p:nvGrpSpPr>
          <p:cNvPr id="10306" name="Group 172"/>
          <p:cNvGrpSpPr/>
          <p:nvPr/>
        </p:nvGrpSpPr>
        <p:grpSpPr>
          <a:xfrm>
            <a:off x="7655358" y="3172425"/>
            <a:ext cx="548654" cy="731312"/>
            <a:chOff x="7421883" y="3129105"/>
            <a:chExt cx="731538" cy="731538"/>
          </a:xfrm>
          <a:solidFill>
            <a:schemeClr val="bg1"/>
          </a:solidFill>
        </p:grpSpPr>
        <p:grpSp>
          <p:nvGrpSpPr>
            <p:cNvPr id="10307" name="Group 156"/>
            <p:cNvGrpSpPr>
              <a:grpSpLocks noChangeAspect="1"/>
            </p:cNvGrpSpPr>
            <p:nvPr/>
          </p:nvGrpSpPr>
          <p:grpSpPr>
            <a:xfrm>
              <a:off x="7421883" y="3129105"/>
              <a:ext cx="731538" cy="731538"/>
              <a:chOff x="7355203" y="3093910"/>
              <a:chExt cx="840740" cy="840740"/>
            </a:xfrm>
            <a:grpFill/>
          </p:grpSpPr>
          <p:grpSp>
            <p:nvGrpSpPr>
              <p:cNvPr id="10308" name="Group 52"/>
              <p:cNvGrpSpPr>
                <a:grpSpLocks/>
              </p:cNvGrpSpPr>
              <p:nvPr/>
            </p:nvGrpSpPr>
            <p:grpSpPr bwMode="auto">
              <a:xfrm>
                <a:off x="7355203" y="3093910"/>
                <a:ext cx="840740" cy="840740"/>
                <a:chOff x="-449" y="-156"/>
                <a:chExt cx="6620" cy="6620"/>
              </a:xfrm>
              <a:grpFill/>
            </p:grpSpPr>
            <p:sp>
              <p:nvSpPr>
                <p:cNvPr id="55" name="Oval 11"/>
                <p:cNvSpPr>
                  <a:spLocks noChangeArrowheads="1"/>
                </p:cNvSpPr>
                <p:nvPr/>
              </p:nvSpPr>
              <p:spPr bwMode="gray">
                <a:xfrm>
                  <a:off x="-449" y="-156"/>
                  <a:ext cx="6620" cy="6620"/>
                </a:xfrm>
                <a:prstGeom prst="ellipse">
                  <a:avLst/>
                </a:prstGeom>
                <a:grpFill/>
                <a:ln w="76200">
                  <a:solidFill>
                    <a:schemeClr val="tx2"/>
                  </a:solidFill>
                  <a:round/>
                  <a:headEnd/>
                  <a:tailEnd/>
                </a:ln>
              </p:spPr>
              <p:txBody>
                <a:bodyPr wrap="none" anchor="ctr"/>
                <a:lstStyle/>
                <a:p>
                  <a:pPr>
                    <a:defRPr/>
                  </a:pPr>
                  <a:endParaRPr lang="en-US" sz="1350" dirty="0">
                    <a:solidFill>
                      <a:srgbClr val="5F5F5F"/>
                    </a:solidFill>
                  </a:endParaRPr>
                </a:p>
              </p:txBody>
            </p:sp>
            <p:sp>
              <p:nvSpPr>
                <p:cNvPr id="56" name="Oval 11"/>
                <p:cNvSpPr>
                  <a:spLocks noChangeAspect="1" noChangeArrowheads="1"/>
                </p:cNvSpPr>
                <p:nvPr/>
              </p:nvSpPr>
              <p:spPr bwMode="gray">
                <a:xfrm>
                  <a:off x="1969" y="1594"/>
                  <a:ext cx="1814" cy="1812"/>
                </a:xfrm>
                <a:prstGeom prst="ellipse">
                  <a:avLst/>
                </a:prstGeom>
                <a:grpFill/>
                <a:ln w="76200">
                  <a:solidFill>
                    <a:schemeClr val="tx2"/>
                  </a:solidFill>
                  <a:round/>
                  <a:headEnd/>
                  <a:tailEnd/>
                </a:ln>
              </p:spPr>
              <p:txBody>
                <a:bodyPr wrap="none" anchor="ctr"/>
                <a:lstStyle/>
                <a:p>
                  <a:pPr>
                    <a:defRPr/>
                  </a:pPr>
                  <a:endParaRPr lang="en-US" sz="1350" dirty="0">
                    <a:solidFill>
                      <a:srgbClr val="5F5F5F"/>
                    </a:solidFill>
                  </a:endParaRPr>
                </a:p>
              </p:txBody>
            </p:sp>
          </p:grpSp>
          <p:grpSp>
            <p:nvGrpSpPr>
              <p:cNvPr id="10310" name="Group 52"/>
              <p:cNvGrpSpPr>
                <a:grpSpLocks noChangeAspect="1"/>
              </p:cNvGrpSpPr>
              <p:nvPr/>
            </p:nvGrpSpPr>
            <p:grpSpPr bwMode="auto">
              <a:xfrm>
                <a:off x="7733727" y="3382835"/>
                <a:ext cx="91541" cy="91440"/>
                <a:chOff x="1969" y="1594"/>
                <a:chExt cx="1814" cy="1812"/>
              </a:xfrm>
              <a:grpFill/>
            </p:grpSpPr>
            <p:sp>
              <p:nvSpPr>
                <p:cNvPr id="53" name="Oval 11"/>
                <p:cNvSpPr>
                  <a:spLocks noChangeAspect="1" noChangeArrowheads="1"/>
                </p:cNvSpPr>
                <p:nvPr/>
              </p:nvSpPr>
              <p:spPr bwMode="gray">
                <a:xfrm>
                  <a:off x="1969" y="1594"/>
                  <a:ext cx="1814" cy="1812"/>
                </a:xfrm>
                <a:prstGeom prst="ellipse">
                  <a:avLst/>
                </a:prstGeom>
                <a:grpFill/>
                <a:ln w="76200">
                  <a:solidFill>
                    <a:schemeClr val="tx2"/>
                  </a:solidFill>
                  <a:round/>
                  <a:headEnd/>
                  <a:tailEnd/>
                </a:ln>
              </p:spPr>
              <p:txBody>
                <a:bodyPr wrap="none" anchor="ctr"/>
                <a:lstStyle/>
                <a:p>
                  <a:pPr>
                    <a:defRPr/>
                  </a:pPr>
                  <a:endParaRPr lang="en-US" sz="1350" dirty="0">
                    <a:solidFill>
                      <a:srgbClr val="5F5F5F"/>
                    </a:solidFill>
                  </a:endParaRPr>
                </a:p>
              </p:txBody>
            </p:sp>
            <p:sp>
              <p:nvSpPr>
                <p:cNvPr id="54" name="Oval 11"/>
                <p:cNvSpPr>
                  <a:spLocks noChangeArrowheads="1"/>
                </p:cNvSpPr>
                <p:nvPr/>
              </p:nvSpPr>
              <p:spPr bwMode="gray">
                <a:xfrm>
                  <a:off x="2029" y="1654"/>
                  <a:ext cx="1694" cy="1692"/>
                </a:xfrm>
                <a:prstGeom prst="ellipse">
                  <a:avLst/>
                </a:prstGeom>
                <a:grpFill/>
                <a:ln w="76200">
                  <a:solidFill>
                    <a:schemeClr val="tx2"/>
                  </a:solidFill>
                  <a:round/>
                  <a:headEnd/>
                  <a:tailEnd/>
                </a:ln>
              </p:spPr>
              <p:txBody>
                <a:bodyPr wrap="none" anchor="ctr"/>
                <a:lstStyle/>
                <a:p>
                  <a:pPr>
                    <a:defRPr/>
                  </a:pPr>
                  <a:endParaRPr lang="en-US" sz="1350" dirty="0">
                    <a:solidFill>
                      <a:srgbClr val="5F5F5F"/>
                    </a:solidFill>
                  </a:endParaRPr>
                </a:p>
              </p:txBody>
            </p:sp>
          </p:grpSp>
        </p:grpSp>
        <p:sp>
          <p:nvSpPr>
            <p:cNvPr id="49" name="Oval 11"/>
            <p:cNvSpPr>
              <a:spLocks noChangeAspect="1" noChangeArrowheads="1"/>
            </p:cNvSpPr>
            <p:nvPr/>
          </p:nvSpPr>
          <p:spPr bwMode="gray">
            <a:xfrm>
              <a:off x="7581912" y="3289134"/>
              <a:ext cx="411480" cy="411480"/>
            </a:xfrm>
            <a:prstGeom prst="ellipse">
              <a:avLst/>
            </a:prstGeom>
            <a:grpFill/>
            <a:ln w="76200">
              <a:solidFill>
                <a:schemeClr val="tx2"/>
              </a:solidFill>
              <a:round/>
              <a:headEnd/>
              <a:tailEnd/>
            </a:ln>
          </p:spPr>
          <p:txBody>
            <a:bodyPr wrap="none" anchor="ctr"/>
            <a:lstStyle/>
            <a:p>
              <a:pPr>
                <a:defRPr/>
              </a:pPr>
              <a:endParaRPr lang="en-US" sz="1350" dirty="0">
                <a:solidFill>
                  <a:srgbClr val="5F5F5F"/>
                </a:solidFill>
              </a:endParaRPr>
            </a:p>
          </p:txBody>
        </p:sp>
        <p:sp>
          <p:nvSpPr>
            <p:cNvPr id="50" name="Oval 11"/>
            <p:cNvSpPr>
              <a:spLocks noChangeArrowheads="1"/>
            </p:cNvSpPr>
            <p:nvPr/>
          </p:nvSpPr>
          <p:spPr bwMode="gray">
            <a:xfrm>
              <a:off x="7696212" y="3403434"/>
              <a:ext cx="182880" cy="182880"/>
            </a:xfrm>
            <a:prstGeom prst="ellipse">
              <a:avLst/>
            </a:prstGeom>
            <a:solidFill>
              <a:schemeClr val="accent1"/>
            </a:solidFill>
            <a:ln w="28575">
              <a:solidFill>
                <a:schemeClr val="tx2"/>
              </a:solidFill>
              <a:round/>
              <a:headEnd/>
              <a:tailEnd/>
            </a:ln>
          </p:spPr>
          <p:txBody>
            <a:bodyPr wrap="none" anchor="ctr"/>
            <a:lstStyle/>
            <a:p>
              <a:pPr>
                <a:defRPr/>
              </a:pPr>
              <a:endParaRPr lang="en-US" sz="1350" dirty="0">
                <a:solidFill>
                  <a:srgbClr val="5F5F5F"/>
                </a:solidFill>
              </a:endParaRPr>
            </a:p>
          </p:txBody>
        </p:sp>
      </p:grpSp>
      <p:sp>
        <p:nvSpPr>
          <p:cNvPr id="21562" name="Title 102"/>
          <p:cNvSpPr>
            <a:spLocks noGrp="1"/>
          </p:cNvSpPr>
          <p:nvPr>
            <p:ph type="title"/>
          </p:nvPr>
        </p:nvSpPr>
        <p:spPr>
          <a:xfrm>
            <a:off x="343491" y="113534"/>
            <a:ext cx="5888831" cy="706040"/>
          </a:xfrm>
        </p:spPr>
        <p:txBody>
          <a:bodyPr/>
          <a:lstStyle/>
          <a:p>
            <a:r>
              <a:rPr lang="en-US" altLang="en-US" sz="2400" dirty="0">
                <a:latin typeface="Calibri" panose="020F0502020204030204" pitchFamily="34" charset="0"/>
              </a:rPr>
              <a:t>Ask yourself what business are you in ?</a:t>
            </a:r>
            <a:br>
              <a:rPr lang="en-US" altLang="en-US" sz="2400" dirty="0">
                <a:latin typeface="Calibri" panose="020F0502020204030204" pitchFamily="34" charset="0"/>
              </a:rPr>
            </a:br>
            <a:r>
              <a:rPr lang="en-US" altLang="en-US" sz="2000" dirty="0">
                <a:solidFill>
                  <a:srgbClr val="FF0000"/>
                </a:solidFill>
                <a:latin typeface="Calibri" panose="020F0502020204030204" pitchFamily="34" charset="0"/>
              </a:rPr>
              <a:t>Let’s get on with our real business !</a:t>
            </a:r>
            <a:endParaRPr lang="en-US" altLang="en-US" sz="2400" dirty="0">
              <a:solidFill>
                <a:srgbClr val="FF0000"/>
              </a:solidFill>
              <a:latin typeface="Calibri" panose="020F0502020204030204"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4714" y="1418801"/>
            <a:ext cx="1474220" cy="110599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697" y="3446189"/>
            <a:ext cx="1453421" cy="955649"/>
          </a:xfrm>
          <a:prstGeom prst="rect">
            <a:avLst/>
          </a:prstGeom>
        </p:spPr>
      </p:pic>
      <p:pic>
        <p:nvPicPr>
          <p:cNvPr id="7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7332" y="3273074"/>
            <a:ext cx="831874" cy="82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7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1237" y="1214226"/>
            <a:ext cx="584235" cy="58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2137" y="1216132"/>
            <a:ext cx="584235" cy="58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4"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1236" y="1925558"/>
            <a:ext cx="584235" cy="58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2137" y="1948080"/>
            <a:ext cx="584235" cy="58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3452760606"/>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428625" y="480486"/>
            <a:ext cx="8229600" cy="1039128"/>
          </a:xfrm>
        </p:spPr>
        <p:txBody>
          <a:bodyPr/>
          <a:lstStyle/>
          <a:p>
            <a:r>
              <a:rPr lang="en-GB" dirty="0" smtClean="0">
                <a:latin typeface="+mn-lt"/>
              </a:rPr>
              <a:t>Engineered Systems Proven and Adopted </a:t>
            </a:r>
            <a:br>
              <a:rPr lang="en-GB" dirty="0" smtClean="0">
                <a:latin typeface="+mn-lt"/>
              </a:rPr>
            </a:br>
            <a:r>
              <a:rPr lang="en-GB" sz="2000" dirty="0" smtClean="0">
                <a:solidFill>
                  <a:srgbClr val="FF0000"/>
                </a:solidFill>
                <a:latin typeface="+mn-lt"/>
              </a:rPr>
              <a:t>Engineered Systems are the platform of the digital age </a:t>
            </a:r>
            <a:r>
              <a:rPr lang="en-US" sz="2000" dirty="0" smtClean="0">
                <a:solidFill>
                  <a:srgbClr val="FF0000"/>
                </a:solidFill>
                <a:latin typeface="+mn-lt"/>
              </a:rPr>
              <a:t/>
            </a:r>
            <a:br>
              <a:rPr lang="en-US" sz="2000" dirty="0" smtClean="0">
                <a:solidFill>
                  <a:srgbClr val="FF0000"/>
                </a:solidFill>
                <a:latin typeface="+mn-lt"/>
              </a:rPr>
            </a:br>
            <a:r>
              <a:rPr lang="en-GB" dirty="0" smtClean="0">
                <a:latin typeface="+mn-lt"/>
              </a:rPr>
              <a:t> </a:t>
            </a:r>
            <a:br>
              <a:rPr lang="en-GB" dirty="0" smtClean="0">
                <a:latin typeface="+mn-lt"/>
              </a:rPr>
            </a:br>
            <a:endParaRPr lang="en-US" dirty="0">
              <a:latin typeface="+mn-lt"/>
            </a:endParaRPr>
          </a:p>
        </p:txBody>
      </p:sp>
      <p:sp>
        <p:nvSpPr>
          <p:cNvPr id="15" name="TextBox 16"/>
          <p:cNvSpPr txBox="1">
            <a:spLocks noChangeArrowheads="1"/>
          </p:cNvSpPr>
          <p:nvPr/>
        </p:nvSpPr>
        <p:spPr bwMode="auto">
          <a:xfrm>
            <a:off x="269875" y="3235556"/>
            <a:ext cx="1730375" cy="738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12" tIns="45656" rIns="91312" bIns="45656">
            <a:spAutoFit/>
          </a:bodyPr>
          <a:lstStyle>
            <a:lvl1pPr defTabSz="912813" eaLnBrk="0" hangingPunct="0">
              <a:defRPr sz="2000" b="1">
                <a:solidFill>
                  <a:schemeClr val="tx1"/>
                </a:solidFill>
                <a:latin typeface="Calibri" panose="020F0502020204030204" pitchFamily="34" charset="0"/>
              </a:defRPr>
            </a:lvl1pPr>
            <a:lvl2pPr marL="742950" indent="-285750" defTabSz="912813" eaLnBrk="0" hangingPunct="0">
              <a:defRPr sz="2000" b="1">
                <a:solidFill>
                  <a:schemeClr val="tx1"/>
                </a:solidFill>
                <a:latin typeface="Calibri" panose="020F0502020204030204" pitchFamily="34" charset="0"/>
              </a:defRPr>
            </a:lvl2pPr>
            <a:lvl3pPr marL="1143000" indent="-228600" defTabSz="912813" eaLnBrk="0" hangingPunct="0">
              <a:defRPr sz="2000" b="1">
                <a:solidFill>
                  <a:schemeClr val="tx1"/>
                </a:solidFill>
                <a:latin typeface="Calibri" panose="020F0502020204030204" pitchFamily="34" charset="0"/>
              </a:defRPr>
            </a:lvl3pPr>
            <a:lvl4pPr marL="1600200" indent="-228600" defTabSz="912813" eaLnBrk="0" hangingPunct="0">
              <a:defRPr sz="2000" b="1">
                <a:solidFill>
                  <a:schemeClr val="tx1"/>
                </a:solidFill>
                <a:latin typeface="Calibri" panose="020F0502020204030204" pitchFamily="34" charset="0"/>
              </a:defRPr>
            </a:lvl4pPr>
            <a:lvl5pPr marL="2057400" indent="-228600" defTabSz="912813" eaLnBrk="0" hangingPunct="0">
              <a:defRPr sz="2000" b="1">
                <a:solidFill>
                  <a:schemeClr val="tx1"/>
                </a:solidFill>
                <a:latin typeface="Calibri" panose="020F0502020204030204" pitchFamily="34" charset="0"/>
              </a:defRPr>
            </a:lvl5pPr>
            <a:lvl6pPr marL="2514600" indent="-228600" algn="ctr" defTabSz="912813"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6pPr>
            <a:lvl7pPr marL="2971800" indent="-228600" algn="ctr" defTabSz="912813"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7pPr>
            <a:lvl8pPr marL="3429000" indent="-228600" algn="ctr" defTabSz="912813"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8pPr>
            <a:lvl9pPr marL="3886200" indent="-228600" algn="ctr" defTabSz="912813"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9pPr>
          </a:lstStyle>
          <a:p>
            <a:pPr algn="ctr" eaLnBrk="1" hangingPunct="1"/>
            <a:r>
              <a:rPr lang="en-US" altLang="en-US" sz="1400" b="0" dirty="0">
                <a:solidFill>
                  <a:srgbClr val="7F7F7F"/>
                </a:solidFill>
                <a:latin typeface="Calibri"/>
                <a:ea typeface="MS PGothic" panose="020B0600070205080204" pitchFamily="34" charset="-128"/>
                <a:cs typeface="Arial" panose="020B0604020202020204" pitchFamily="34" charset="0"/>
              </a:rPr>
              <a:t>Exadata</a:t>
            </a:r>
          </a:p>
          <a:p>
            <a:pPr algn="ctr" eaLnBrk="1" hangingPunct="1"/>
            <a:r>
              <a:rPr lang="en-US" altLang="en-US" sz="1400" b="0" dirty="0" smtClean="0">
                <a:solidFill>
                  <a:srgbClr val="7F7F7F"/>
                </a:solidFill>
                <a:latin typeface="Calibri"/>
                <a:ea typeface="MS PGothic" panose="020B0600070205080204" pitchFamily="34" charset="-128"/>
                <a:cs typeface="Arial" panose="020B0604020202020204" pitchFamily="34" charset="0"/>
              </a:rPr>
              <a:t>Database</a:t>
            </a:r>
            <a:r>
              <a:rPr lang="en-US" altLang="en-US" sz="1400" b="0" dirty="0">
                <a:solidFill>
                  <a:srgbClr val="7F7F7F"/>
                </a:solidFill>
                <a:latin typeface="Calibri"/>
                <a:ea typeface="MS PGothic" panose="020B0600070205080204" pitchFamily="34" charset="-128"/>
                <a:cs typeface="Arial" panose="020B0604020202020204" pitchFamily="34" charset="0"/>
              </a:rPr>
              <a:t/>
            </a:r>
            <a:br>
              <a:rPr lang="en-US" altLang="en-US" sz="1400" b="0" dirty="0">
                <a:solidFill>
                  <a:srgbClr val="7F7F7F"/>
                </a:solidFill>
                <a:latin typeface="Calibri"/>
                <a:ea typeface="MS PGothic" panose="020B0600070205080204" pitchFamily="34" charset="-128"/>
                <a:cs typeface="Arial" panose="020B0604020202020204" pitchFamily="34" charset="0"/>
              </a:rPr>
            </a:br>
            <a:r>
              <a:rPr lang="en-US" altLang="en-US" sz="1400" b="0" dirty="0">
                <a:solidFill>
                  <a:srgbClr val="7F7F7F"/>
                </a:solidFill>
                <a:latin typeface="Calibri"/>
                <a:ea typeface="MS PGothic" panose="020B0600070205080204" pitchFamily="34" charset="-128"/>
                <a:cs typeface="Arial" panose="020B0604020202020204" pitchFamily="34" charset="0"/>
              </a:rPr>
              <a:t>Machine</a:t>
            </a:r>
          </a:p>
        </p:txBody>
      </p:sp>
      <p:sp>
        <p:nvSpPr>
          <p:cNvPr id="17" name="TextBox 17"/>
          <p:cNvSpPr txBox="1">
            <a:spLocks noChangeArrowheads="1"/>
          </p:cNvSpPr>
          <p:nvPr/>
        </p:nvSpPr>
        <p:spPr bwMode="auto">
          <a:xfrm>
            <a:off x="1755775" y="3253019"/>
            <a:ext cx="1749425" cy="52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12" tIns="45656" rIns="91312" bIns="45656">
            <a:spAutoFit/>
          </a:bodyPr>
          <a:lstStyle>
            <a:lvl1pPr defTabSz="912813" eaLnBrk="0" hangingPunct="0">
              <a:defRPr sz="2000" b="1">
                <a:solidFill>
                  <a:schemeClr val="tx1"/>
                </a:solidFill>
                <a:latin typeface="Calibri" panose="020F0502020204030204" pitchFamily="34" charset="0"/>
              </a:defRPr>
            </a:lvl1pPr>
            <a:lvl2pPr marL="742950" indent="-285750" defTabSz="912813" eaLnBrk="0" hangingPunct="0">
              <a:defRPr sz="2000" b="1">
                <a:solidFill>
                  <a:schemeClr val="tx1"/>
                </a:solidFill>
                <a:latin typeface="Calibri" panose="020F0502020204030204" pitchFamily="34" charset="0"/>
              </a:defRPr>
            </a:lvl2pPr>
            <a:lvl3pPr marL="1143000" indent="-228600" defTabSz="912813" eaLnBrk="0" hangingPunct="0">
              <a:defRPr sz="2000" b="1">
                <a:solidFill>
                  <a:schemeClr val="tx1"/>
                </a:solidFill>
                <a:latin typeface="Calibri" panose="020F0502020204030204" pitchFamily="34" charset="0"/>
              </a:defRPr>
            </a:lvl3pPr>
            <a:lvl4pPr marL="1600200" indent="-228600" defTabSz="912813" eaLnBrk="0" hangingPunct="0">
              <a:defRPr sz="2000" b="1">
                <a:solidFill>
                  <a:schemeClr val="tx1"/>
                </a:solidFill>
                <a:latin typeface="Calibri" panose="020F0502020204030204" pitchFamily="34" charset="0"/>
              </a:defRPr>
            </a:lvl4pPr>
            <a:lvl5pPr marL="2057400" indent="-228600" defTabSz="912813" eaLnBrk="0" hangingPunct="0">
              <a:defRPr sz="2000" b="1">
                <a:solidFill>
                  <a:schemeClr val="tx1"/>
                </a:solidFill>
                <a:latin typeface="Calibri" panose="020F0502020204030204" pitchFamily="34" charset="0"/>
              </a:defRPr>
            </a:lvl5pPr>
            <a:lvl6pPr marL="2514600" indent="-228600" algn="ctr" defTabSz="912813"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6pPr>
            <a:lvl7pPr marL="2971800" indent="-228600" algn="ctr" defTabSz="912813"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7pPr>
            <a:lvl8pPr marL="3429000" indent="-228600" algn="ctr" defTabSz="912813"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8pPr>
            <a:lvl9pPr marL="3886200" indent="-228600" algn="ctr" defTabSz="912813"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9pPr>
          </a:lstStyle>
          <a:p>
            <a:pPr algn="ctr" eaLnBrk="1" hangingPunct="1"/>
            <a:r>
              <a:rPr lang="en-US" altLang="en-US" sz="1400" b="0">
                <a:solidFill>
                  <a:srgbClr val="7F7F7F"/>
                </a:solidFill>
                <a:latin typeface="Calibri"/>
                <a:ea typeface="MS PGothic" panose="020B0600070205080204" pitchFamily="34" charset="-128"/>
                <a:cs typeface="Arial" panose="020B0604020202020204" pitchFamily="34" charset="0"/>
              </a:rPr>
              <a:t>Exalogic</a:t>
            </a:r>
          </a:p>
          <a:p>
            <a:pPr algn="ctr" eaLnBrk="1" hangingPunct="1"/>
            <a:r>
              <a:rPr lang="en-US" altLang="en-US" sz="1400" b="0">
                <a:solidFill>
                  <a:srgbClr val="7F7F7F"/>
                </a:solidFill>
                <a:latin typeface="Calibri"/>
                <a:ea typeface="MS PGothic" panose="020B0600070205080204" pitchFamily="34" charset="-128"/>
                <a:cs typeface="Arial" panose="020B0604020202020204" pitchFamily="34" charset="0"/>
              </a:rPr>
              <a:t>Elastic Cloud</a:t>
            </a:r>
          </a:p>
        </p:txBody>
      </p:sp>
      <p:sp>
        <p:nvSpPr>
          <p:cNvPr id="20" name="TextBox 20"/>
          <p:cNvSpPr txBox="1">
            <a:spLocks noChangeArrowheads="1"/>
          </p:cNvSpPr>
          <p:nvPr/>
        </p:nvSpPr>
        <p:spPr bwMode="auto">
          <a:xfrm>
            <a:off x="7361238" y="3254606"/>
            <a:ext cx="1300162" cy="52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12" tIns="45656" rIns="91312" bIns="45656">
            <a:spAutoFit/>
          </a:bodyPr>
          <a:lstStyle>
            <a:lvl1pPr defTabSz="912813" eaLnBrk="0" hangingPunct="0">
              <a:defRPr sz="2000" b="1">
                <a:solidFill>
                  <a:schemeClr val="tx1"/>
                </a:solidFill>
                <a:latin typeface="Calibri" panose="020F0502020204030204" pitchFamily="34" charset="0"/>
              </a:defRPr>
            </a:lvl1pPr>
            <a:lvl2pPr marL="742950" indent="-285750" defTabSz="912813" eaLnBrk="0" hangingPunct="0">
              <a:defRPr sz="2000" b="1">
                <a:solidFill>
                  <a:schemeClr val="tx1"/>
                </a:solidFill>
                <a:latin typeface="Calibri" panose="020F0502020204030204" pitchFamily="34" charset="0"/>
              </a:defRPr>
            </a:lvl2pPr>
            <a:lvl3pPr marL="1143000" indent="-228600" defTabSz="912813" eaLnBrk="0" hangingPunct="0">
              <a:defRPr sz="2000" b="1">
                <a:solidFill>
                  <a:schemeClr val="tx1"/>
                </a:solidFill>
                <a:latin typeface="Calibri" panose="020F0502020204030204" pitchFamily="34" charset="0"/>
              </a:defRPr>
            </a:lvl3pPr>
            <a:lvl4pPr marL="1600200" indent="-228600" defTabSz="912813" eaLnBrk="0" hangingPunct="0">
              <a:defRPr sz="2000" b="1">
                <a:solidFill>
                  <a:schemeClr val="tx1"/>
                </a:solidFill>
                <a:latin typeface="Calibri" panose="020F0502020204030204" pitchFamily="34" charset="0"/>
              </a:defRPr>
            </a:lvl4pPr>
            <a:lvl5pPr marL="2057400" indent="-228600" defTabSz="912813" eaLnBrk="0" hangingPunct="0">
              <a:defRPr sz="2000" b="1">
                <a:solidFill>
                  <a:schemeClr val="tx1"/>
                </a:solidFill>
                <a:latin typeface="Calibri" panose="020F0502020204030204" pitchFamily="34" charset="0"/>
              </a:defRPr>
            </a:lvl5pPr>
            <a:lvl6pPr marL="2514600" indent="-228600" algn="ctr" defTabSz="912813"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6pPr>
            <a:lvl7pPr marL="2971800" indent="-228600" algn="ctr" defTabSz="912813"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7pPr>
            <a:lvl8pPr marL="3429000" indent="-228600" algn="ctr" defTabSz="912813"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8pPr>
            <a:lvl9pPr marL="3886200" indent="-228600" algn="ctr" defTabSz="912813"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9pPr>
          </a:lstStyle>
          <a:p>
            <a:pPr algn="ctr" eaLnBrk="1" hangingPunct="1"/>
            <a:r>
              <a:rPr lang="en-US" altLang="en-US" sz="1400" b="0">
                <a:solidFill>
                  <a:srgbClr val="7F7F7F"/>
                </a:solidFill>
                <a:latin typeface="Calibri"/>
                <a:ea typeface="MS PGothic" panose="020B0600070205080204" pitchFamily="34" charset="-128"/>
                <a:cs typeface="Arial" panose="020B0604020202020204" pitchFamily="34" charset="0"/>
              </a:rPr>
              <a:t>SPARC</a:t>
            </a:r>
          </a:p>
          <a:p>
            <a:pPr algn="ctr" eaLnBrk="1" hangingPunct="1"/>
            <a:r>
              <a:rPr lang="en-US" altLang="en-US" sz="1400" b="0">
                <a:solidFill>
                  <a:srgbClr val="7F7F7F"/>
                </a:solidFill>
                <a:latin typeface="Calibri"/>
                <a:ea typeface="MS PGothic" panose="020B0600070205080204" pitchFamily="34" charset="-128"/>
                <a:cs typeface="Arial" panose="020B0604020202020204" pitchFamily="34" charset="0"/>
              </a:rPr>
              <a:t>SuperCluster</a:t>
            </a:r>
          </a:p>
        </p:txBody>
      </p:sp>
      <p:sp>
        <p:nvSpPr>
          <p:cNvPr id="27" name="TextBox 21"/>
          <p:cNvSpPr txBox="1">
            <a:spLocks noChangeArrowheads="1"/>
          </p:cNvSpPr>
          <p:nvPr/>
        </p:nvSpPr>
        <p:spPr bwMode="auto">
          <a:xfrm>
            <a:off x="5734050" y="3267306"/>
            <a:ext cx="1252538" cy="52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12" tIns="45656" rIns="91312" bIns="45656">
            <a:spAutoFit/>
          </a:bodyPr>
          <a:lstStyle>
            <a:lvl1pPr defTabSz="912813" eaLnBrk="0" hangingPunct="0">
              <a:defRPr sz="2000" b="1">
                <a:solidFill>
                  <a:schemeClr val="tx1"/>
                </a:solidFill>
                <a:latin typeface="Calibri" panose="020F0502020204030204" pitchFamily="34" charset="0"/>
              </a:defRPr>
            </a:lvl1pPr>
            <a:lvl2pPr marL="742950" indent="-285750" defTabSz="912813" eaLnBrk="0" hangingPunct="0">
              <a:defRPr sz="2000" b="1">
                <a:solidFill>
                  <a:schemeClr val="tx1"/>
                </a:solidFill>
                <a:latin typeface="Calibri" panose="020F0502020204030204" pitchFamily="34" charset="0"/>
              </a:defRPr>
            </a:lvl2pPr>
            <a:lvl3pPr marL="1143000" indent="-228600" defTabSz="912813" eaLnBrk="0" hangingPunct="0">
              <a:defRPr sz="2000" b="1">
                <a:solidFill>
                  <a:schemeClr val="tx1"/>
                </a:solidFill>
                <a:latin typeface="Calibri" panose="020F0502020204030204" pitchFamily="34" charset="0"/>
              </a:defRPr>
            </a:lvl3pPr>
            <a:lvl4pPr marL="1600200" indent="-228600" defTabSz="912813" eaLnBrk="0" hangingPunct="0">
              <a:defRPr sz="2000" b="1">
                <a:solidFill>
                  <a:schemeClr val="tx1"/>
                </a:solidFill>
                <a:latin typeface="Calibri" panose="020F0502020204030204" pitchFamily="34" charset="0"/>
              </a:defRPr>
            </a:lvl4pPr>
            <a:lvl5pPr marL="2057400" indent="-228600" defTabSz="912813" eaLnBrk="0" hangingPunct="0">
              <a:defRPr sz="2000" b="1">
                <a:solidFill>
                  <a:schemeClr val="tx1"/>
                </a:solidFill>
                <a:latin typeface="Calibri" panose="020F0502020204030204" pitchFamily="34" charset="0"/>
              </a:defRPr>
            </a:lvl5pPr>
            <a:lvl6pPr marL="2514600" indent="-228600" algn="ctr" defTabSz="912813"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6pPr>
            <a:lvl7pPr marL="2971800" indent="-228600" algn="ctr" defTabSz="912813"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7pPr>
            <a:lvl8pPr marL="3429000" indent="-228600" algn="ctr" defTabSz="912813"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8pPr>
            <a:lvl9pPr marL="3886200" indent="-228600" algn="ctr" defTabSz="912813"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9pPr>
          </a:lstStyle>
          <a:p>
            <a:pPr algn="ctr" eaLnBrk="1" hangingPunct="1"/>
            <a:r>
              <a:rPr lang="en-US" altLang="en-US" sz="1400" b="0" dirty="0" smtClean="0">
                <a:solidFill>
                  <a:srgbClr val="7F7F7F"/>
                </a:solidFill>
                <a:latin typeface="Calibri"/>
                <a:ea typeface="MS PGothic" panose="020B0600070205080204" pitchFamily="34" charset="-128"/>
                <a:cs typeface="Arial" panose="020B0604020202020204" pitchFamily="34" charset="0"/>
              </a:rPr>
              <a:t>Private Cloud Appliance</a:t>
            </a:r>
            <a:endParaRPr lang="en-US" altLang="en-US" sz="1400" b="0" dirty="0">
              <a:solidFill>
                <a:srgbClr val="7F7F7F"/>
              </a:solidFill>
              <a:latin typeface="Calibri"/>
              <a:ea typeface="MS PGothic" panose="020B0600070205080204" pitchFamily="34" charset="-128"/>
              <a:cs typeface="Arial" panose="020B0604020202020204" pitchFamily="34" charset="0"/>
            </a:endParaRPr>
          </a:p>
        </p:txBody>
      </p:sp>
      <p:pic>
        <p:nvPicPr>
          <p:cNvPr id="28" name="Picture 4" descr="Exadata_1up_0114_dark_rt2.JPG"/>
          <p:cNvPicPr>
            <a:picLocks noChangeAspect="1"/>
          </p:cNvPicPr>
          <p:nvPr/>
        </p:nvPicPr>
        <p:blipFill>
          <a:blip r:embed="rId3"/>
          <a:srcRect/>
          <a:stretch>
            <a:fillRect/>
          </a:stretch>
        </p:blipFill>
        <p:spPr bwMode="auto">
          <a:xfrm>
            <a:off x="708025" y="1008294"/>
            <a:ext cx="862256" cy="2190750"/>
          </a:xfrm>
          <a:prstGeom prst="rect">
            <a:avLst/>
          </a:prstGeom>
          <a:noFill/>
          <a:ln>
            <a:noFill/>
          </a:ln>
          <a:effectLst>
            <a:outerShdw blurRad="292100" dist="139700" dir="2700000" algn="tl" rotWithShape="0">
              <a:srgbClr val="333333">
                <a:alpha val="64999"/>
              </a:srgbClr>
            </a:outerShdw>
          </a:effectLst>
          <a:extLst/>
        </p:spPr>
      </p:pic>
      <p:pic>
        <p:nvPicPr>
          <p:cNvPr id="29" name="Picture 4" descr="Exalogic_1up_0074.png"/>
          <p:cNvPicPr>
            <a:picLocks/>
          </p:cNvPicPr>
          <p:nvPr/>
        </p:nvPicPr>
        <p:blipFill>
          <a:blip r:embed="rId4"/>
          <a:srcRect/>
          <a:stretch>
            <a:fillRect/>
          </a:stretch>
        </p:blipFill>
        <p:spPr bwMode="auto">
          <a:xfrm>
            <a:off x="2235200" y="1001944"/>
            <a:ext cx="860425" cy="2192337"/>
          </a:xfrm>
          <a:prstGeom prst="rect">
            <a:avLst/>
          </a:prstGeom>
          <a:noFill/>
          <a:ln>
            <a:noFill/>
          </a:ln>
          <a:effectLst>
            <a:outerShdw blurRad="292100" dist="139700" dir="2700000" algn="tl" rotWithShape="0">
              <a:srgbClr val="333333">
                <a:alpha val="64999"/>
              </a:srgbClr>
            </a:outerShdw>
          </a:effectLst>
          <a:extLst/>
        </p:spPr>
      </p:pic>
      <p:pic>
        <p:nvPicPr>
          <p:cNvPr id="30" name="Picture 14"/>
          <p:cNvPicPr>
            <a:picLocks noChangeAspect="1"/>
          </p:cNvPicPr>
          <p:nvPr/>
        </p:nvPicPr>
        <p:blipFill>
          <a:blip r:embed="rId5"/>
          <a:srcRect/>
          <a:stretch>
            <a:fillRect/>
          </a:stretch>
        </p:blipFill>
        <p:spPr bwMode="auto">
          <a:xfrm>
            <a:off x="7588250" y="1046394"/>
            <a:ext cx="792163" cy="2182812"/>
          </a:xfrm>
          <a:prstGeom prst="rect">
            <a:avLst/>
          </a:prstGeom>
          <a:noFill/>
          <a:ln>
            <a:noFill/>
          </a:ln>
          <a:effectLst>
            <a:outerShdw blurRad="292100" dist="139700" dir="2700000" algn="tl" rotWithShape="0">
              <a:srgbClr val="333333">
                <a:alpha val="64999"/>
              </a:srgbClr>
            </a:outerShdw>
          </a:effectLst>
          <a:extLst/>
        </p:spPr>
      </p:pic>
      <p:pic>
        <p:nvPicPr>
          <p:cNvPr id="31" name="Picture 6" descr="http://www.oracle.com/ocom/groups/public/@ocom/documents/digitalasset/50569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5825" y="886056"/>
            <a:ext cx="1087438" cy="257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p:cNvSpPr txBox="1">
            <a:spLocks noChangeArrowheads="1"/>
          </p:cNvSpPr>
          <p:nvPr/>
        </p:nvSpPr>
        <p:spPr bwMode="auto">
          <a:xfrm>
            <a:off x="3432175" y="1933806"/>
            <a:ext cx="2166938" cy="307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12" tIns="45656" rIns="91312" bIns="45656">
            <a:spAutoFit/>
          </a:bodyPr>
          <a:lstStyle>
            <a:lvl1pPr defTabSz="912813" eaLnBrk="0" hangingPunct="0">
              <a:defRPr sz="2000" b="1">
                <a:solidFill>
                  <a:schemeClr val="tx1"/>
                </a:solidFill>
                <a:latin typeface="Calibri" panose="020F0502020204030204" pitchFamily="34" charset="0"/>
              </a:defRPr>
            </a:lvl1pPr>
            <a:lvl2pPr marL="742950" indent="-285750" defTabSz="912813" eaLnBrk="0" hangingPunct="0">
              <a:defRPr sz="2000" b="1">
                <a:solidFill>
                  <a:schemeClr val="tx1"/>
                </a:solidFill>
                <a:latin typeface="Calibri" panose="020F0502020204030204" pitchFamily="34" charset="0"/>
              </a:defRPr>
            </a:lvl2pPr>
            <a:lvl3pPr marL="1143000" indent="-228600" defTabSz="912813" eaLnBrk="0" hangingPunct="0">
              <a:defRPr sz="2000" b="1">
                <a:solidFill>
                  <a:schemeClr val="tx1"/>
                </a:solidFill>
                <a:latin typeface="Calibri" panose="020F0502020204030204" pitchFamily="34" charset="0"/>
              </a:defRPr>
            </a:lvl3pPr>
            <a:lvl4pPr marL="1600200" indent="-228600" defTabSz="912813" eaLnBrk="0" hangingPunct="0">
              <a:defRPr sz="2000" b="1">
                <a:solidFill>
                  <a:schemeClr val="tx1"/>
                </a:solidFill>
                <a:latin typeface="Calibri" panose="020F0502020204030204" pitchFamily="34" charset="0"/>
              </a:defRPr>
            </a:lvl4pPr>
            <a:lvl5pPr marL="2057400" indent="-228600" defTabSz="912813" eaLnBrk="0" hangingPunct="0">
              <a:defRPr sz="2000" b="1">
                <a:solidFill>
                  <a:schemeClr val="tx1"/>
                </a:solidFill>
                <a:latin typeface="Calibri" panose="020F0502020204030204" pitchFamily="34" charset="0"/>
              </a:defRPr>
            </a:lvl5pPr>
            <a:lvl6pPr marL="2514600" indent="-228600" algn="ctr" defTabSz="912813"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6pPr>
            <a:lvl7pPr marL="2971800" indent="-228600" algn="ctr" defTabSz="912813"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7pPr>
            <a:lvl8pPr marL="3429000" indent="-228600" algn="ctr" defTabSz="912813"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8pPr>
            <a:lvl9pPr marL="3886200" indent="-228600" algn="ctr" defTabSz="912813"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9pPr>
          </a:lstStyle>
          <a:p>
            <a:pPr algn="ctr" eaLnBrk="1" hangingPunct="1"/>
            <a:r>
              <a:rPr lang="en-US" altLang="en-US" sz="1400" b="0" dirty="0">
                <a:solidFill>
                  <a:srgbClr val="7F7F7F"/>
                </a:solidFill>
                <a:latin typeface="Calibri"/>
                <a:ea typeface="MS PGothic" panose="020B0600070205080204" pitchFamily="34" charset="-128"/>
                <a:cs typeface="Arial" panose="020B0604020202020204" pitchFamily="34" charset="0"/>
              </a:rPr>
              <a:t>Database Appliance</a:t>
            </a:r>
          </a:p>
        </p:txBody>
      </p:sp>
      <p:pic>
        <p:nvPicPr>
          <p:cNvPr id="33" name="Picture 20" descr="zfs.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711575" y="2248031"/>
            <a:ext cx="169862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p:cNvSpPr txBox="1">
            <a:spLocks noChangeArrowheads="1"/>
          </p:cNvSpPr>
          <p:nvPr/>
        </p:nvSpPr>
        <p:spPr bwMode="auto">
          <a:xfrm>
            <a:off x="3395663" y="3410081"/>
            <a:ext cx="2166937" cy="307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12" tIns="45656" rIns="91312" bIns="45656">
            <a:spAutoFit/>
          </a:bodyPr>
          <a:lstStyle>
            <a:lvl1pPr defTabSz="912813" eaLnBrk="0" hangingPunct="0">
              <a:defRPr sz="2000" b="1">
                <a:solidFill>
                  <a:schemeClr val="tx1"/>
                </a:solidFill>
                <a:latin typeface="Calibri" panose="020F0502020204030204" pitchFamily="34" charset="0"/>
              </a:defRPr>
            </a:lvl1pPr>
            <a:lvl2pPr marL="742950" indent="-285750" defTabSz="912813" eaLnBrk="0" hangingPunct="0">
              <a:defRPr sz="2000" b="1">
                <a:solidFill>
                  <a:schemeClr val="tx1"/>
                </a:solidFill>
                <a:latin typeface="Calibri" panose="020F0502020204030204" pitchFamily="34" charset="0"/>
              </a:defRPr>
            </a:lvl2pPr>
            <a:lvl3pPr marL="1143000" indent="-228600" defTabSz="912813" eaLnBrk="0" hangingPunct="0">
              <a:defRPr sz="2000" b="1">
                <a:solidFill>
                  <a:schemeClr val="tx1"/>
                </a:solidFill>
                <a:latin typeface="Calibri" panose="020F0502020204030204" pitchFamily="34" charset="0"/>
              </a:defRPr>
            </a:lvl3pPr>
            <a:lvl4pPr marL="1600200" indent="-228600" defTabSz="912813" eaLnBrk="0" hangingPunct="0">
              <a:defRPr sz="2000" b="1">
                <a:solidFill>
                  <a:schemeClr val="tx1"/>
                </a:solidFill>
                <a:latin typeface="Calibri" panose="020F0502020204030204" pitchFamily="34" charset="0"/>
              </a:defRPr>
            </a:lvl4pPr>
            <a:lvl5pPr marL="2057400" indent="-228600" defTabSz="912813" eaLnBrk="0" hangingPunct="0">
              <a:defRPr sz="2000" b="1">
                <a:solidFill>
                  <a:schemeClr val="tx1"/>
                </a:solidFill>
                <a:latin typeface="Calibri" panose="020F0502020204030204" pitchFamily="34" charset="0"/>
              </a:defRPr>
            </a:lvl5pPr>
            <a:lvl6pPr marL="2514600" indent="-228600" algn="ctr" defTabSz="912813"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6pPr>
            <a:lvl7pPr marL="2971800" indent="-228600" algn="ctr" defTabSz="912813"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7pPr>
            <a:lvl8pPr marL="3429000" indent="-228600" algn="ctr" defTabSz="912813"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8pPr>
            <a:lvl9pPr marL="3886200" indent="-228600" algn="ctr" defTabSz="912813"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9pPr>
          </a:lstStyle>
          <a:p>
            <a:pPr algn="ctr" eaLnBrk="1" hangingPunct="1"/>
            <a:r>
              <a:rPr lang="en-US" altLang="en-US" sz="1400" b="0" dirty="0">
                <a:solidFill>
                  <a:srgbClr val="7F7F7F"/>
                </a:solidFill>
                <a:latin typeface="Calibri"/>
                <a:ea typeface="MS PGothic" panose="020B0600070205080204" pitchFamily="34" charset="-128"/>
                <a:cs typeface="Arial" panose="020B0604020202020204" pitchFamily="34" charset="0"/>
              </a:rPr>
              <a:t>ZFS Storage Appliance</a:t>
            </a:r>
          </a:p>
        </p:txBody>
      </p:sp>
      <p:pic>
        <p:nvPicPr>
          <p:cNvPr id="35" name="Picture 20" descr="odav2.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10000" y="946381"/>
            <a:ext cx="1382713"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ounded Rectangle 21"/>
          <p:cNvSpPr/>
          <p:nvPr/>
        </p:nvSpPr>
        <p:spPr bwMode="auto">
          <a:xfrm>
            <a:off x="1643062" y="3908222"/>
            <a:ext cx="5901929" cy="823110"/>
          </a:xfrm>
          <a:prstGeom prst="roundRect">
            <a:avLst>
              <a:gd name="adj" fmla="val 8053"/>
            </a:avLst>
          </a:prstGeom>
          <a:solidFill>
            <a:srgbClr val="FF0000"/>
          </a:solidFill>
          <a:ln w="9525" cap="flat" cmpd="sng" algn="ctr">
            <a:noFill/>
            <a:prstDash val="solid"/>
            <a:round/>
            <a:headEnd type="none" w="med" len="med"/>
            <a:tailEnd type="none" w="med" len="med"/>
          </a:ln>
          <a:effectLst>
            <a:outerShdw blurRad="50800" dist="76200" dir="2700000" algn="tl" rotWithShape="0">
              <a:prstClr val="black">
                <a:alpha val="40000"/>
              </a:prstClr>
            </a:outerShdw>
          </a:effectLst>
        </p:spPr>
        <p:txBody>
          <a:bodyPr lIns="69056" tIns="34529" rIns="69056" bIns="34529"/>
          <a:lstStyle/>
          <a:p>
            <a:pPr marL="89297" indent="-89297" algn="ctr">
              <a:lnSpc>
                <a:spcPct val="90000"/>
              </a:lnSpc>
              <a:spcBef>
                <a:spcPct val="50000"/>
              </a:spcBef>
              <a:buClr>
                <a:srgbClr val="FD0000"/>
              </a:buClr>
              <a:defRPr/>
            </a:pPr>
            <a:endParaRPr lang="en-US" sz="1350" dirty="0">
              <a:solidFill>
                <a:srgbClr val="000000"/>
              </a:solidFill>
              <a:ea typeface="ＭＳ Ｐゴシック" pitchFamily="34" charset="-128"/>
              <a:cs typeface="Arial" pitchFamily="34" charset="0"/>
            </a:endParaRPr>
          </a:p>
        </p:txBody>
      </p:sp>
      <p:sp>
        <p:nvSpPr>
          <p:cNvPr id="23" name="Rectangle 9"/>
          <p:cNvSpPr txBox="1">
            <a:spLocks noChangeArrowheads="1"/>
          </p:cNvSpPr>
          <p:nvPr/>
        </p:nvSpPr>
        <p:spPr bwMode="auto">
          <a:xfrm>
            <a:off x="1944291" y="4040796"/>
            <a:ext cx="2371725" cy="572464"/>
          </a:xfrm>
          <a:prstGeom prst="rect">
            <a:avLst/>
          </a:prstGeom>
          <a:noFill/>
          <a:ln w="9525">
            <a:noFill/>
            <a:miter lim="800000"/>
            <a:headEnd/>
            <a:tailEnd/>
          </a:ln>
        </p:spPr>
        <p:txBody>
          <a:bodyPr lIns="0" tIns="0" rIns="0" bIns="0" anchor="ctr">
            <a:spAutoFit/>
          </a:bodyPr>
          <a:lstStyle/>
          <a:p>
            <a:pPr marL="133350" indent="-133350" defTabSz="684834">
              <a:lnSpc>
                <a:spcPct val="90000"/>
              </a:lnSpc>
              <a:spcBef>
                <a:spcPct val="20000"/>
              </a:spcBef>
              <a:buClr>
                <a:srgbClr val="FFFFFF"/>
              </a:buClr>
              <a:buFontTx/>
              <a:buChar char="•"/>
              <a:defRPr/>
            </a:pPr>
            <a:r>
              <a:rPr lang="en-US" sz="1200" kern="0" dirty="0">
                <a:solidFill>
                  <a:srgbClr val="FFFFFF"/>
                </a:solidFill>
                <a:ea typeface="ＭＳ Ｐゴシック" pitchFamily="34" charset="-128"/>
              </a:rPr>
              <a:t>Expedited time to market</a:t>
            </a:r>
          </a:p>
          <a:p>
            <a:pPr marL="133350" indent="-133350" defTabSz="684834">
              <a:lnSpc>
                <a:spcPct val="90000"/>
              </a:lnSpc>
              <a:spcBef>
                <a:spcPct val="20000"/>
              </a:spcBef>
              <a:buClr>
                <a:srgbClr val="FFFFFF"/>
              </a:buClr>
              <a:buFontTx/>
              <a:buChar char="•"/>
              <a:defRPr/>
            </a:pPr>
            <a:r>
              <a:rPr lang="en-US" sz="1200" kern="0" dirty="0">
                <a:solidFill>
                  <a:srgbClr val="FFFFFF"/>
                </a:solidFill>
                <a:ea typeface="ＭＳ Ｐゴシック" pitchFamily="34" charset="-128"/>
              </a:rPr>
              <a:t>Easier to manage and upgrade</a:t>
            </a:r>
          </a:p>
          <a:p>
            <a:pPr marL="133350" indent="-133350" defTabSz="684834">
              <a:lnSpc>
                <a:spcPct val="90000"/>
              </a:lnSpc>
              <a:spcBef>
                <a:spcPct val="20000"/>
              </a:spcBef>
              <a:buClr>
                <a:srgbClr val="FFFFFF"/>
              </a:buClr>
              <a:buFontTx/>
              <a:buChar char="•"/>
              <a:defRPr/>
            </a:pPr>
            <a:r>
              <a:rPr lang="en-US" sz="1200" kern="0" dirty="0">
                <a:solidFill>
                  <a:srgbClr val="FFFFFF"/>
                </a:solidFill>
                <a:ea typeface="ＭＳ Ｐゴシック" pitchFamily="34" charset="-128"/>
              </a:rPr>
              <a:t>Lower cost of ownership</a:t>
            </a:r>
          </a:p>
        </p:txBody>
      </p:sp>
      <p:sp>
        <p:nvSpPr>
          <p:cNvPr id="24" name="TextBox 23"/>
          <p:cNvSpPr txBox="1"/>
          <p:nvPr/>
        </p:nvSpPr>
        <p:spPr>
          <a:xfrm>
            <a:off x="4535091" y="4040796"/>
            <a:ext cx="2951559" cy="572464"/>
          </a:xfrm>
          <a:prstGeom prst="rect">
            <a:avLst/>
          </a:prstGeom>
          <a:noFill/>
        </p:spPr>
        <p:txBody>
          <a:bodyPr lIns="0" tIns="0" rIns="0" bIns="0" anchor="ctr">
            <a:spAutoFit/>
          </a:bodyPr>
          <a:lstStyle/>
          <a:p>
            <a:pPr marL="133350" indent="-133350" defTabSz="684834">
              <a:lnSpc>
                <a:spcPct val="90000"/>
              </a:lnSpc>
              <a:spcBef>
                <a:spcPct val="20000"/>
              </a:spcBef>
              <a:buClr>
                <a:srgbClr val="FFFFFF"/>
              </a:buClr>
              <a:buFontTx/>
              <a:buChar char="•"/>
              <a:defRPr/>
            </a:pPr>
            <a:r>
              <a:rPr lang="en-US" sz="1200" kern="0" dirty="0">
                <a:solidFill>
                  <a:srgbClr val="FFFFFF"/>
                </a:solidFill>
                <a:ea typeface="ＭＳ Ｐゴシック" pitchFamily="34" charset="-128"/>
              </a:rPr>
              <a:t>Reduced change management risk</a:t>
            </a:r>
          </a:p>
          <a:p>
            <a:pPr marL="133350" indent="-133350" defTabSz="684834">
              <a:lnSpc>
                <a:spcPct val="90000"/>
              </a:lnSpc>
              <a:spcBef>
                <a:spcPct val="20000"/>
              </a:spcBef>
              <a:buClr>
                <a:srgbClr val="FFFFFF"/>
              </a:buClr>
              <a:buFontTx/>
              <a:buChar char="•"/>
              <a:defRPr/>
            </a:pPr>
            <a:r>
              <a:rPr lang="en-US" sz="1200" kern="0" dirty="0">
                <a:solidFill>
                  <a:srgbClr val="FFFFFF"/>
                </a:solidFill>
                <a:ea typeface="ＭＳ Ｐゴシック" pitchFamily="34" charset="-128"/>
              </a:rPr>
              <a:t>Better reliability and one-stop support</a:t>
            </a:r>
          </a:p>
          <a:p>
            <a:pPr marL="133350" indent="-133350" defTabSz="684834">
              <a:lnSpc>
                <a:spcPct val="90000"/>
              </a:lnSpc>
              <a:spcBef>
                <a:spcPct val="20000"/>
              </a:spcBef>
              <a:buClr>
                <a:srgbClr val="FFFFFF"/>
              </a:buClr>
              <a:buFontTx/>
              <a:buChar char="•"/>
              <a:defRPr/>
            </a:pPr>
            <a:r>
              <a:rPr lang="en-US" sz="1200" kern="0" dirty="0">
                <a:solidFill>
                  <a:srgbClr val="FFFFFF"/>
                </a:solidFill>
                <a:ea typeface="ＭＳ Ｐゴシック" pitchFamily="34" charset="-128"/>
              </a:rPr>
              <a:t>Extreme performance</a:t>
            </a:r>
          </a:p>
        </p:txBody>
      </p:sp>
    </p:spTree>
    <p:extLst>
      <p:ext uri="{BB962C8B-B14F-4D97-AF65-F5344CB8AC3E}">
        <p14:creationId xmlns:p14="http://schemas.microsoft.com/office/powerpoint/2010/main" val="225163132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165" y="245539"/>
            <a:ext cx="7481442" cy="406395"/>
          </a:xfrm>
        </p:spPr>
        <p:txBody>
          <a:bodyPr/>
          <a:lstStyle/>
          <a:p>
            <a:r>
              <a:rPr lang="en-US" dirty="0" err="1" smtClean="0"/>
              <a:t>Exadata</a:t>
            </a:r>
            <a:r>
              <a:rPr lang="en-US" dirty="0" smtClean="0"/>
              <a:t>: Purpose-Built for the Oracle Database</a:t>
            </a:r>
            <a:endParaRPr lang="en-US" dirty="0"/>
          </a:p>
        </p:txBody>
      </p:sp>
      <p:sp>
        <p:nvSpPr>
          <p:cNvPr id="15" name="Text Placeholder 14"/>
          <p:cNvSpPr>
            <a:spLocks noGrp="1"/>
          </p:cNvSpPr>
          <p:nvPr>
            <p:ph type="body" sz="quarter" idx="13"/>
          </p:nvPr>
        </p:nvSpPr>
        <p:spPr>
          <a:xfrm>
            <a:off x="321166" y="648216"/>
            <a:ext cx="7481455" cy="304800"/>
          </a:xfrm>
        </p:spPr>
        <p:txBody>
          <a:bodyPr/>
          <a:lstStyle/>
          <a:p>
            <a:r>
              <a:rPr lang="en-US" dirty="0" smtClean="0"/>
              <a:t>Unique Software Algorithms Optimize Database Processing</a:t>
            </a:r>
          </a:p>
          <a:p>
            <a:endParaRPr lang="en-US" dirty="0"/>
          </a:p>
        </p:txBody>
      </p:sp>
      <p:sp>
        <p:nvSpPr>
          <p:cNvPr id="16" name="Content Placeholder 36"/>
          <p:cNvSpPr txBox="1">
            <a:spLocks/>
          </p:cNvSpPr>
          <p:nvPr/>
        </p:nvSpPr>
        <p:spPr>
          <a:xfrm>
            <a:off x="158523" y="1209605"/>
            <a:ext cx="3447562" cy="3347695"/>
          </a:xfrm>
          <a:prstGeom prst="rect">
            <a:avLst/>
          </a:prstGeom>
        </p:spPr>
        <p:txBody>
          <a:bodyPr lIns="91424" tIns="45712" rIns="91424" bIns="45712"/>
          <a:lstStyle/>
          <a:p>
            <a:pPr marL="228560" indent="-168245" defTabSz="228560" fontAlgn="base">
              <a:spcAft>
                <a:spcPts val="300"/>
              </a:spcAft>
              <a:buClr>
                <a:srgbClr val="FF0000"/>
              </a:buClr>
              <a:buSzPct val="85000"/>
              <a:buFont typeface="Wingdings" pitchFamily="2" charset="2"/>
              <a:buChar char="§"/>
              <a:defRPr/>
            </a:pPr>
            <a:r>
              <a:rPr lang="en-US" sz="1575" b="1" dirty="0">
                <a:solidFill>
                  <a:srgbClr val="5F5F5F"/>
                </a:solidFill>
                <a:latin typeface="Arial" pitchFamily="34" charset="0"/>
                <a:cs typeface="Arial" pitchFamily="34" charset="0"/>
              </a:rPr>
              <a:t>Database </a:t>
            </a:r>
            <a:r>
              <a:rPr lang="en-US" sz="1575" b="1" u="sng" dirty="0">
                <a:solidFill>
                  <a:srgbClr val="FF0000"/>
                </a:solidFill>
                <a:latin typeface="Arial" pitchFamily="34" charset="0"/>
                <a:cs typeface="Arial" pitchFamily="34" charset="0"/>
              </a:rPr>
              <a:t>offload</a:t>
            </a:r>
            <a:r>
              <a:rPr lang="en-US" sz="1575" b="1" dirty="0">
                <a:solidFill>
                  <a:srgbClr val="5F5F5F"/>
                </a:solidFill>
                <a:latin typeface="Arial" pitchFamily="34" charset="0"/>
                <a:cs typeface="Arial" pitchFamily="34" charset="0"/>
              </a:rPr>
              <a:t> in storage</a:t>
            </a:r>
          </a:p>
          <a:p>
            <a:pPr marL="344428" lvl="1" indent="-111106" defTabSz="228560" fontAlgn="base">
              <a:spcAft>
                <a:spcPts val="300"/>
              </a:spcAft>
              <a:buSzPct val="85000"/>
              <a:buFont typeface="Arial" pitchFamily="34" charset="0"/>
              <a:buChar char="–"/>
              <a:defRPr/>
            </a:pPr>
            <a:r>
              <a:rPr lang="en-US" sz="1425" dirty="0">
                <a:solidFill>
                  <a:srgbClr val="5F5F5F"/>
                </a:solidFill>
                <a:latin typeface="Arial" pitchFamily="34" charset="0"/>
                <a:cs typeface="Arial" pitchFamily="34" charset="0"/>
              </a:rPr>
              <a:t>Data intensive query operations offloaded to storage CPUs</a:t>
            </a:r>
          </a:p>
          <a:p>
            <a:pPr marL="344428" lvl="1" indent="-111106" defTabSz="228560" fontAlgn="base">
              <a:spcAft>
                <a:spcPts val="300"/>
              </a:spcAft>
              <a:buSzPct val="85000"/>
              <a:buFont typeface="Arial" pitchFamily="34" charset="0"/>
              <a:buChar char="–"/>
              <a:defRPr/>
            </a:pPr>
            <a:r>
              <a:rPr lang="en-US" sz="1425" dirty="0">
                <a:solidFill>
                  <a:srgbClr val="5F5F5F"/>
                </a:solidFill>
                <a:latin typeface="Arial" pitchFamily="34" charset="0"/>
                <a:cs typeface="Arial" pitchFamily="34" charset="0"/>
              </a:rPr>
              <a:t>100 GB/sec SQL data throughput</a:t>
            </a:r>
          </a:p>
          <a:p>
            <a:pPr marL="344428" lvl="1" indent="-111106" defTabSz="228560" fontAlgn="base">
              <a:spcAft>
                <a:spcPts val="300"/>
              </a:spcAft>
              <a:buSzPct val="85000"/>
              <a:buFont typeface="Arial" pitchFamily="34" charset="0"/>
              <a:buChar char="–"/>
              <a:defRPr/>
            </a:pPr>
            <a:endParaRPr lang="en-US" sz="1425" dirty="0">
              <a:solidFill>
                <a:srgbClr val="5F5F5F"/>
              </a:solidFill>
              <a:latin typeface="Arial" pitchFamily="34" charset="0"/>
              <a:cs typeface="Arial" pitchFamily="34" charset="0"/>
            </a:endParaRPr>
          </a:p>
          <a:p>
            <a:pPr marL="228560" indent="-168245" defTabSz="228560" fontAlgn="base">
              <a:spcAft>
                <a:spcPts val="300"/>
              </a:spcAft>
              <a:buClr>
                <a:srgbClr val="FF0000"/>
              </a:buClr>
              <a:buSzPct val="85000"/>
              <a:buFont typeface="Wingdings" pitchFamily="2" charset="2"/>
              <a:buChar char="§"/>
              <a:defRPr/>
            </a:pPr>
            <a:r>
              <a:rPr lang="en-US" sz="1575" b="1" dirty="0">
                <a:solidFill>
                  <a:srgbClr val="5F5F5F"/>
                </a:solidFill>
                <a:latin typeface="Arial" pitchFamily="34" charset="0"/>
                <a:cs typeface="Arial" pitchFamily="34" charset="0"/>
              </a:rPr>
              <a:t>Database optimized </a:t>
            </a:r>
            <a:r>
              <a:rPr lang="en-US" sz="1575" b="1" u="sng" dirty="0">
                <a:solidFill>
                  <a:srgbClr val="FF0000"/>
                </a:solidFill>
                <a:latin typeface="Arial" pitchFamily="34" charset="0"/>
                <a:cs typeface="Arial" pitchFamily="34" charset="0"/>
              </a:rPr>
              <a:t>storage</a:t>
            </a:r>
          </a:p>
          <a:p>
            <a:pPr marL="344428" lvl="1" indent="-111106" defTabSz="228560" fontAlgn="base">
              <a:spcAft>
                <a:spcPts val="300"/>
              </a:spcAft>
              <a:buSzPct val="85000"/>
              <a:buFont typeface="Arial" pitchFamily="34" charset="0"/>
              <a:buChar char="–"/>
              <a:defRPr/>
            </a:pPr>
            <a:r>
              <a:rPr lang="en-US" sz="1425" dirty="0">
                <a:solidFill>
                  <a:srgbClr val="5F5F5F"/>
                </a:solidFill>
                <a:latin typeface="Arial" pitchFamily="34" charset="0"/>
                <a:cs typeface="Arial" pitchFamily="34" charset="0"/>
              </a:rPr>
              <a:t>Hybrid Columnar 10x Compression for read-intensive and archive data</a:t>
            </a:r>
          </a:p>
          <a:p>
            <a:pPr marL="344428" lvl="1" indent="-111106" defTabSz="228560" fontAlgn="base">
              <a:spcAft>
                <a:spcPts val="300"/>
              </a:spcAft>
              <a:buSzPct val="85000"/>
              <a:buFont typeface="Arial" pitchFamily="34" charset="0"/>
              <a:buChar char="–"/>
              <a:defRPr/>
            </a:pPr>
            <a:endParaRPr lang="en-US" sz="1425" dirty="0">
              <a:solidFill>
                <a:srgbClr val="5F5F5F"/>
              </a:solidFill>
              <a:latin typeface="Arial" pitchFamily="34" charset="0"/>
              <a:cs typeface="Arial" pitchFamily="34" charset="0"/>
            </a:endParaRPr>
          </a:p>
          <a:p>
            <a:pPr marL="228560" indent="-168245" defTabSz="228560" fontAlgn="base">
              <a:spcAft>
                <a:spcPts val="300"/>
              </a:spcAft>
              <a:buClr>
                <a:srgbClr val="FF0000"/>
              </a:buClr>
              <a:buSzPct val="85000"/>
              <a:buFont typeface="Wingdings" pitchFamily="2" charset="2"/>
              <a:buChar char="§"/>
              <a:defRPr/>
            </a:pPr>
            <a:r>
              <a:rPr lang="en-US" sz="1575" b="1" dirty="0">
                <a:solidFill>
                  <a:srgbClr val="5F5F5F"/>
                </a:solidFill>
                <a:latin typeface="Arial" pitchFamily="34" charset="0"/>
                <a:cs typeface="Arial" pitchFamily="34" charset="0"/>
              </a:rPr>
              <a:t>Database optimized PCI </a:t>
            </a:r>
            <a:r>
              <a:rPr lang="en-US" sz="1575" b="1" u="sng" dirty="0">
                <a:solidFill>
                  <a:srgbClr val="FF0000"/>
                </a:solidFill>
                <a:latin typeface="Arial" pitchFamily="34" charset="0"/>
                <a:cs typeface="Arial" pitchFamily="34" charset="0"/>
              </a:rPr>
              <a:t>Flash</a:t>
            </a:r>
          </a:p>
          <a:p>
            <a:pPr marL="344428" lvl="1" indent="-111106" defTabSz="228560" fontAlgn="base">
              <a:spcAft>
                <a:spcPts val="300"/>
              </a:spcAft>
              <a:buSzPct val="85000"/>
              <a:buFont typeface="Arial" pitchFamily="34" charset="0"/>
              <a:buChar char="–"/>
              <a:defRPr/>
            </a:pPr>
            <a:r>
              <a:rPr lang="en-US" sz="1425" dirty="0">
                <a:solidFill>
                  <a:srgbClr val="5F5F5F"/>
                </a:solidFill>
                <a:latin typeface="Arial" pitchFamily="34" charset="0"/>
                <a:cs typeface="Arial" pitchFamily="34" charset="0"/>
              </a:rPr>
              <a:t>Smart caching of database data</a:t>
            </a:r>
          </a:p>
          <a:p>
            <a:pPr marL="344428" lvl="1" indent="-111106" defTabSz="228560" fontAlgn="base">
              <a:spcAft>
                <a:spcPts val="300"/>
              </a:spcAft>
              <a:buSzPct val="85000"/>
              <a:buFont typeface="Arial" pitchFamily="34" charset="0"/>
              <a:buChar char="–"/>
              <a:defRPr/>
            </a:pPr>
            <a:r>
              <a:rPr lang="en-US" sz="1425" dirty="0">
                <a:solidFill>
                  <a:srgbClr val="5F5F5F"/>
                </a:solidFill>
                <a:latin typeface="Arial" pitchFamily="34" charset="0"/>
                <a:cs typeface="Arial" pitchFamily="34" charset="0"/>
              </a:rPr>
              <a:t>Smart algorithm for log writes</a:t>
            </a:r>
          </a:p>
        </p:txBody>
      </p:sp>
      <p:sp>
        <p:nvSpPr>
          <p:cNvPr id="17" name="Content Placeholder 36"/>
          <p:cNvSpPr txBox="1">
            <a:spLocks/>
          </p:cNvSpPr>
          <p:nvPr/>
        </p:nvSpPr>
        <p:spPr>
          <a:xfrm>
            <a:off x="5296636" y="1209605"/>
            <a:ext cx="3596223" cy="3283787"/>
          </a:xfrm>
          <a:prstGeom prst="rect">
            <a:avLst/>
          </a:prstGeom>
        </p:spPr>
        <p:txBody>
          <a:bodyPr lIns="91424" tIns="45712" rIns="91424" bIns="45712"/>
          <a:lstStyle/>
          <a:p>
            <a:pPr marL="228560" indent="-168245" defTabSz="228560" fontAlgn="base">
              <a:spcAft>
                <a:spcPts val="300"/>
              </a:spcAft>
              <a:buClr>
                <a:srgbClr val="FF0000"/>
              </a:buClr>
              <a:buSzPct val="85000"/>
              <a:buFont typeface="Wingdings" pitchFamily="2" charset="2"/>
              <a:buChar char="§"/>
              <a:defRPr/>
            </a:pPr>
            <a:r>
              <a:rPr lang="en-US" sz="1575" b="1" dirty="0">
                <a:solidFill>
                  <a:srgbClr val="5F5F5F"/>
                </a:solidFill>
                <a:latin typeface="Arial" pitchFamily="34" charset="0"/>
                <a:cs typeface="Arial" pitchFamily="34" charset="0"/>
              </a:rPr>
              <a:t>Database optimized </a:t>
            </a:r>
            <a:r>
              <a:rPr lang="en-US" sz="1575" b="1" u="sng" dirty="0" err="1">
                <a:solidFill>
                  <a:srgbClr val="FF0000"/>
                </a:solidFill>
                <a:latin typeface="Arial" pitchFamily="34" charset="0"/>
                <a:cs typeface="Arial" pitchFamily="34" charset="0"/>
              </a:rPr>
              <a:t>QoS</a:t>
            </a:r>
            <a:endParaRPr lang="en-US" sz="1575" b="1" u="sng" dirty="0">
              <a:solidFill>
                <a:srgbClr val="FF0000"/>
              </a:solidFill>
              <a:latin typeface="Arial" pitchFamily="34" charset="0"/>
              <a:cs typeface="Arial" pitchFamily="34" charset="0"/>
            </a:endParaRPr>
          </a:p>
          <a:p>
            <a:pPr marL="396806" lvl="1" indent="-163484" defTabSz="228560" fontAlgn="base">
              <a:spcAft>
                <a:spcPts val="300"/>
              </a:spcAft>
              <a:buSzPct val="85000"/>
              <a:buFont typeface="Arial" pitchFamily="34" charset="0"/>
              <a:buChar char="–"/>
              <a:defRPr/>
            </a:pPr>
            <a:r>
              <a:rPr lang="en-US" sz="1425" dirty="0">
                <a:solidFill>
                  <a:srgbClr val="5F5F5F"/>
                </a:solidFill>
                <a:latin typeface="Arial" pitchFamily="34" charset="0"/>
                <a:cs typeface="Arial" pitchFamily="34" charset="0"/>
              </a:rPr>
              <a:t>End-to-end prioritization from app to DB, network, and storage</a:t>
            </a:r>
          </a:p>
          <a:p>
            <a:pPr marL="396806" lvl="1" indent="-163484" defTabSz="228560" fontAlgn="base">
              <a:spcAft>
                <a:spcPts val="300"/>
              </a:spcAft>
              <a:buSzPct val="85000"/>
              <a:buFont typeface="Arial" pitchFamily="34" charset="0"/>
              <a:buChar char="–"/>
              <a:defRPr/>
            </a:pPr>
            <a:endParaRPr lang="en-US" sz="1425" dirty="0">
              <a:solidFill>
                <a:srgbClr val="5F5F5F"/>
              </a:solidFill>
              <a:latin typeface="Arial" pitchFamily="34" charset="0"/>
              <a:cs typeface="Arial" pitchFamily="34" charset="0"/>
            </a:endParaRPr>
          </a:p>
          <a:p>
            <a:pPr marL="228560" lvl="1" indent="-168245" defTabSz="228560" fontAlgn="base">
              <a:spcAft>
                <a:spcPts val="300"/>
              </a:spcAft>
              <a:buClr>
                <a:srgbClr val="FF0000"/>
              </a:buClr>
              <a:buSzPct val="85000"/>
              <a:buFont typeface="Wingdings" pitchFamily="2" charset="2"/>
              <a:buChar char="§"/>
              <a:defRPr/>
            </a:pPr>
            <a:r>
              <a:rPr lang="en-US" sz="1575" b="1" dirty="0">
                <a:solidFill>
                  <a:srgbClr val="5F5F5F"/>
                </a:solidFill>
                <a:latin typeface="Arial" pitchFamily="34" charset="0"/>
                <a:cs typeface="Arial" pitchFamily="34" charset="0"/>
              </a:rPr>
              <a:t>Database optimized </a:t>
            </a:r>
            <a:r>
              <a:rPr lang="en-US" sz="1575" b="1" u="sng" dirty="0">
                <a:solidFill>
                  <a:srgbClr val="FF0000"/>
                </a:solidFill>
                <a:latin typeface="Arial" pitchFamily="34" charset="0"/>
                <a:cs typeface="Arial" pitchFamily="34" charset="0"/>
              </a:rPr>
              <a:t>availability</a:t>
            </a:r>
          </a:p>
          <a:p>
            <a:pPr marL="396806" lvl="1" indent="-163484" defTabSz="228560" fontAlgn="base">
              <a:spcAft>
                <a:spcPts val="300"/>
              </a:spcAft>
              <a:buSzPct val="85000"/>
              <a:buFont typeface="Arial" pitchFamily="34" charset="0"/>
              <a:buChar char="–"/>
              <a:defRPr/>
            </a:pPr>
            <a:r>
              <a:rPr lang="en-US" sz="1425" dirty="0">
                <a:solidFill>
                  <a:srgbClr val="5F5F5F"/>
                </a:solidFill>
                <a:latin typeface="Arial" pitchFamily="34" charset="0"/>
                <a:cs typeface="Arial" pitchFamily="34" charset="0"/>
              </a:rPr>
              <a:t>Fast detection and recovery of failed server, storage or switch</a:t>
            </a:r>
          </a:p>
          <a:p>
            <a:pPr marL="396806" lvl="1" indent="-163484" defTabSz="228560" fontAlgn="base">
              <a:spcAft>
                <a:spcPts val="300"/>
              </a:spcAft>
              <a:buSzPct val="85000"/>
              <a:buFont typeface="Arial" pitchFamily="34" charset="0"/>
              <a:buChar char="–"/>
              <a:defRPr/>
            </a:pPr>
            <a:r>
              <a:rPr lang="en-US" sz="1425" dirty="0" err="1">
                <a:solidFill>
                  <a:srgbClr val="5F5F5F"/>
                </a:solidFill>
                <a:latin typeface="Arial" pitchFamily="34" charset="0"/>
                <a:cs typeface="Arial" pitchFamily="34" charset="0"/>
              </a:rPr>
              <a:t>Exachk</a:t>
            </a:r>
            <a:r>
              <a:rPr lang="en-US" sz="1425" dirty="0">
                <a:solidFill>
                  <a:srgbClr val="5F5F5F"/>
                </a:solidFill>
                <a:latin typeface="Arial" pitchFamily="34" charset="0"/>
                <a:cs typeface="Arial" pitchFamily="34" charset="0"/>
              </a:rPr>
              <a:t> validation of hardware, settings, software, best practices</a:t>
            </a:r>
          </a:p>
          <a:p>
            <a:pPr marL="396806" lvl="1" indent="-163484" defTabSz="228560" fontAlgn="base">
              <a:spcAft>
                <a:spcPts val="300"/>
              </a:spcAft>
              <a:buSzPct val="85000"/>
              <a:buFont typeface="Arial" pitchFamily="34" charset="0"/>
              <a:buChar char="–"/>
              <a:defRPr/>
            </a:pPr>
            <a:endParaRPr lang="en-US" sz="1425" dirty="0">
              <a:solidFill>
                <a:srgbClr val="5F5F5F"/>
              </a:solidFill>
              <a:latin typeface="Arial" pitchFamily="34" charset="0"/>
              <a:cs typeface="Arial" pitchFamily="34" charset="0"/>
            </a:endParaRPr>
          </a:p>
          <a:p>
            <a:pPr marL="228560" lvl="1" indent="-168245" defTabSz="228560" fontAlgn="base">
              <a:spcAft>
                <a:spcPts val="300"/>
              </a:spcAft>
              <a:buClr>
                <a:srgbClr val="FF0000"/>
              </a:buClr>
              <a:buSzPct val="85000"/>
              <a:buFont typeface="Wingdings" pitchFamily="2" charset="2"/>
              <a:buChar char="§"/>
              <a:defRPr/>
            </a:pPr>
            <a:r>
              <a:rPr lang="en-US" sz="1575" b="1" dirty="0">
                <a:solidFill>
                  <a:srgbClr val="5F5F5F"/>
                </a:solidFill>
                <a:latin typeface="Arial" pitchFamily="34" charset="0"/>
                <a:cs typeface="Arial" pitchFamily="34" charset="0"/>
              </a:rPr>
              <a:t>Database optimized </a:t>
            </a:r>
            <a:r>
              <a:rPr lang="en-US" sz="1575" b="1" u="sng" dirty="0">
                <a:solidFill>
                  <a:srgbClr val="FF0000"/>
                </a:solidFill>
                <a:latin typeface="Arial" pitchFamily="34" charset="0"/>
                <a:cs typeface="Arial" pitchFamily="34" charset="0"/>
              </a:rPr>
              <a:t>messaging</a:t>
            </a:r>
          </a:p>
          <a:p>
            <a:pPr marL="396806" lvl="1" indent="-163484" defTabSz="228560" fontAlgn="base">
              <a:spcAft>
                <a:spcPts val="300"/>
              </a:spcAft>
              <a:buSzPct val="85000"/>
              <a:buFont typeface="Arial" pitchFamily="34" charset="0"/>
              <a:buChar char="–"/>
              <a:defRPr/>
            </a:pPr>
            <a:r>
              <a:rPr lang="en-US" sz="1425" dirty="0">
                <a:solidFill>
                  <a:srgbClr val="5F5F5F"/>
                </a:solidFill>
                <a:latin typeface="Arial" pitchFamily="34" charset="0"/>
                <a:cs typeface="Arial" pitchFamily="34" charset="0"/>
              </a:rPr>
              <a:t>Custom </a:t>
            </a:r>
            <a:r>
              <a:rPr lang="en-US" sz="1425" dirty="0" err="1">
                <a:solidFill>
                  <a:srgbClr val="5F5F5F"/>
                </a:solidFill>
                <a:latin typeface="Arial" pitchFamily="34" charset="0"/>
                <a:cs typeface="Arial" pitchFamily="34" charset="0"/>
              </a:rPr>
              <a:t>InfiniBand</a:t>
            </a:r>
            <a:r>
              <a:rPr lang="en-US" sz="1425" dirty="0">
                <a:solidFill>
                  <a:srgbClr val="5F5F5F"/>
                </a:solidFill>
                <a:latin typeface="Arial" pitchFamily="34" charset="0"/>
                <a:cs typeface="Arial" pitchFamily="34" charset="0"/>
              </a:rPr>
              <a:t> protocol for low latency, high throughput SQL</a:t>
            </a:r>
          </a:p>
          <a:p>
            <a:pPr marL="396806" lvl="1" indent="-163484" defTabSz="228560" fontAlgn="base">
              <a:spcAft>
                <a:spcPts val="300"/>
              </a:spcAft>
              <a:buSzPct val="85000"/>
              <a:buFont typeface="Arial" pitchFamily="34" charset="0"/>
              <a:buChar char="–"/>
              <a:defRPr/>
            </a:pPr>
            <a:endParaRPr lang="en-US" sz="1425" dirty="0">
              <a:solidFill>
                <a:srgbClr val="5F5F5F"/>
              </a:solidFill>
              <a:latin typeface="Arial" pitchFamily="34" charset="0"/>
              <a:cs typeface="Arial" pitchFamily="34" charset="0"/>
            </a:endParaRPr>
          </a:p>
        </p:txBody>
      </p:sp>
      <p:pic>
        <p:nvPicPr>
          <p:cNvPr id="3" name="Picture 2"/>
          <p:cNvPicPr>
            <a:picLocks noChangeAspect="1" noChangeArrowheads="1"/>
          </p:cNvPicPr>
          <p:nvPr/>
        </p:nvPicPr>
        <p:blipFill>
          <a:blip r:embed="rId3" cstate="print"/>
          <a:srcRect/>
          <a:stretch>
            <a:fillRect/>
          </a:stretch>
        </p:blipFill>
        <p:spPr bwMode="auto">
          <a:xfrm>
            <a:off x="4172752" y="1208500"/>
            <a:ext cx="1203765" cy="3160485"/>
          </a:xfrm>
          <a:prstGeom prst="rect">
            <a:avLst/>
          </a:prstGeom>
          <a:noFill/>
          <a:ln w="9525">
            <a:noFill/>
            <a:miter lim="800000"/>
            <a:headEnd/>
            <a:tailEnd/>
          </a:ln>
          <a:effectLst/>
        </p:spPr>
      </p:pic>
      <p:pic>
        <p:nvPicPr>
          <p:cNvPr id="18" name="Picture 2" descr="Sun Flash Accelerator F40 PCIe Card"/>
          <p:cNvPicPr>
            <a:picLocks noChangeAspect="1" noChangeArrowheads="1"/>
          </p:cNvPicPr>
          <p:nvPr/>
        </p:nvPicPr>
        <p:blipFill>
          <a:blip r:embed="rId4" cstate="screen"/>
          <a:srcRect/>
          <a:stretch>
            <a:fillRect/>
          </a:stretch>
        </p:blipFill>
        <p:spPr bwMode="auto">
          <a:xfrm rot="2908330">
            <a:off x="3356227" y="3645280"/>
            <a:ext cx="658483" cy="604130"/>
          </a:xfrm>
          <a:prstGeom prst="rect">
            <a:avLst/>
          </a:prstGeom>
          <a:noFill/>
        </p:spPr>
      </p:pic>
      <p:pic>
        <p:nvPicPr>
          <p:cNvPr id="23" name="Picture 34" descr="intel_sandybridge1.png"/>
          <p:cNvPicPr>
            <a:picLocks noChangeAspect="1"/>
          </p:cNvPicPr>
          <p:nvPr/>
        </p:nvPicPr>
        <p:blipFill>
          <a:blip r:embed="rId5" cstate="print"/>
          <a:srcRect/>
          <a:stretch>
            <a:fillRect/>
          </a:stretch>
        </p:blipFill>
        <p:spPr bwMode="auto">
          <a:xfrm>
            <a:off x="3500665" y="1160978"/>
            <a:ext cx="472633" cy="538584"/>
          </a:xfrm>
          <a:prstGeom prst="rect">
            <a:avLst/>
          </a:prstGeom>
          <a:noFill/>
          <a:ln w="9525">
            <a:noFill/>
            <a:miter lim="800000"/>
            <a:headEnd/>
            <a:tailEnd/>
          </a:ln>
        </p:spPr>
      </p:pic>
      <p:pic>
        <p:nvPicPr>
          <p:cNvPr id="19" name="Picture 32" descr="storage_wh"/>
          <p:cNvPicPr>
            <a:picLocks noChangeAspect="1" noChangeArrowheads="1"/>
          </p:cNvPicPr>
          <p:nvPr/>
        </p:nvPicPr>
        <p:blipFill>
          <a:blip r:embed="rId6" cstate="screen">
            <a:duotone>
              <a:prstClr val="black"/>
              <a:schemeClr val="accent3">
                <a:tint val="45000"/>
                <a:satMod val="400000"/>
              </a:schemeClr>
            </a:duotone>
          </a:blip>
          <a:srcRect/>
          <a:stretch>
            <a:fillRect/>
          </a:stretch>
        </p:blipFill>
        <p:spPr bwMode="auto">
          <a:xfrm>
            <a:off x="3417523" y="2628583"/>
            <a:ext cx="656135" cy="620614"/>
          </a:xfrm>
          <a:prstGeom prst="rect">
            <a:avLst/>
          </a:prstGeom>
          <a:noFill/>
          <a:ln w="9525">
            <a:noFill/>
            <a:miter lim="800000"/>
            <a:headEnd/>
            <a:tailEnd/>
          </a:ln>
        </p:spPr>
      </p:pic>
    </p:spTree>
    <p:extLst>
      <p:ext uri="{BB962C8B-B14F-4D97-AF65-F5344CB8AC3E}">
        <p14:creationId xmlns:p14="http://schemas.microsoft.com/office/powerpoint/2010/main" val="354480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7"/>
          <p:cNvSpPr>
            <a:spLocks noGrp="1"/>
          </p:cNvSpPr>
          <p:nvPr>
            <p:ph type="title"/>
          </p:nvPr>
        </p:nvSpPr>
        <p:spPr>
          <a:xfrm>
            <a:off x="357174" y="235191"/>
            <a:ext cx="8229586" cy="406395"/>
          </a:xfrm>
        </p:spPr>
        <p:txBody>
          <a:bodyPr/>
          <a:lstStyle/>
          <a:p>
            <a:r>
              <a:rPr lang="en-US" dirty="0" smtClean="0"/>
              <a:t>Confident Architecture Consolidation</a:t>
            </a:r>
            <a:endParaRPr lang="en-US" dirty="0"/>
          </a:p>
        </p:txBody>
      </p:sp>
      <p:sp>
        <p:nvSpPr>
          <p:cNvPr id="22" name="Text Placeholder 33"/>
          <p:cNvSpPr txBox="1">
            <a:spLocks/>
          </p:cNvSpPr>
          <p:nvPr/>
        </p:nvSpPr>
        <p:spPr>
          <a:xfrm>
            <a:off x="290499" y="637869"/>
            <a:ext cx="8229600" cy="304800"/>
          </a:xfrm>
          <a:prstGeom prst="rect">
            <a:avLst/>
          </a:prstGeom>
        </p:spPr>
        <p:txBody>
          <a:bodyPr/>
          <a:lstStyle>
            <a:lvl1pPr marL="171403" indent="-171403" algn="l" defTabSz="685606"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090" indent="-171403" algn="l" defTabSz="685606"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483"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19886"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891289"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2682"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095"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5492"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6890"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a:lstStyle>
          <a:p>
            <a:pPr marL="0" indent="0">
              <a:buClr>
                <a:srgbClr val="5F5F5F">
                  <a:lumMod val="60000"/>
                  <a:lumOff val="40000"/>
                </a:srgbClr>
              </a:buClr>
              <a:buFont typeface="Arial" panose="020B0604020202020204" pitchFamily="34" charset="0"/>
              <a:buNone/>
            </a:pPr>
            <a:r>
              <a:rPr lang="en-US" sz="1800" dirty="0" smtClean="0">
                <a:solidFill>
                  <a:srgbClr val="FF0000"/>
                </a:solidFill>
              </a:rPr>
              <a:t>Reaping the maximum benefits from private cloud architecture strategy</a:t>
            </a:r>
          </a:p>
          <a:p>
            <a:pPr>
              <a:buClr>
                <a:srgbClr val="5F5F5F">
                  <a:lumMod val="60000"/>
                  <a:lumOff val="40000"/>
                </a:srgbClr>
              </a:buClr>
            </a:pPr>
            <a:endParaRPr lang="en-US" sz="1800" dirty="0">
              <a:solidFill>
                <a:srgbClr val="5F5F5F"/>
              </a:solidFill>
            </a:endParaRPr>
          </a:p>
        </p:txBody>
      </p:sp>
      <p:pic>
        <p:nvPicPr>
          <p:cNvPr id="4098" name="Picture 2" descr="http://docplayer.net/docs-images/17/82574/images/1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111" y="1044264"/>
            <a:ext cx="5616826" cy="2348641"/>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3"/>
          <p:cNvSpPr txBox="1">
            <a:spLocks/>
          </p:cNvSpPr>
          <p:nvPr/>
        </p:nvSpPr>
        <p:spPr>
          <a:xfrm>
            <a:off x="665746" y="3514746"/>
            <a:ext cx="7921013" cy="1329970"/>
          </a:xfrm>
          <a:prstGeom prst="rect">
            <a:avLst/>
          </a:prstGeom>
        </p:spPr>
        <p:txBody>
          <a:bodyPr/>
          <a:lstStyle>
            <a:lvl1pPr marL="171403" indent="-171403" algn="l" defTabSz="685606"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090" indent="-171403" algn="l" defTabSz="685606"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483"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19886"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891289"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2682"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095"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5492"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6890"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a:lstStyle>
          <a:p>
            <a:pPr>
              <a:spcBef>
                <a:spcPts val="0"/>
              </a:spcBef>
              <a:buClr>
                <a:srgbClr val="5F5F5F">
                  <a:lumMod val="60000"/>
                  <a:lumOff val="40000"/>
                </a:srgbClr>
              </a:buClr>
              <a:defRPr/>
            </a:pPr>
            <a:r>
              <a:rPr lang="en-US" sz="2000" dirty="0" smtClean="0">
                <a:solidFill>
                  <a:srgbClr val="5F5F5F"/>
                </a:solidFill>
              </a:rPr>
              <a:t>Consolidation Benefits</a:t>
            </a:r>
          </a:p>
          <a:p>
            <a:pPr lvl="1">
              <a:spcBef>
                <a:spcPts val="0"/>
              </a:spcBef>
              <a:buClr>
                <a:srgbClr val="5F5F5F">
                  <a:lumMod val="60000"/>
                  <a:lumOff val="40000"/>
                </a:srgbClr>
              </a:buClr>
              <a:defRPr/>
            </a:pPr>
            <a:r>
              <a:rPr lang="en-US" sz="1400" dirty="0" smtClean="0">
                <a:solidFill>
                  <a:srgbClr val="5F5F5F"/>
                </a:solidFill>
              </a:rPr>
              <a:t>Greater value from our existing hardware and software investments</a:t>
            </a:r>
          </a:p>
          <a:p>
            <a:pPr lvl="1">
              <a:spcBef>
                <a:spcPts val="0"/>
              </a:spcBef>
              <a:buClr>
                <a:srgbClr val="5F5F5F">
                  <a:lumMod val="60000"/>
                  <a:lumOff val="40000"/>
                </a:srgbClr>
              </a:buClr>
              <a:defRPr/>
            </a:pPr>
            <a:r>
              <a:rPr lang="en-US" sz="1400" dirty="0" smtClean="0">
                <a:solidFill>
                  <a:srgbClr val="5F5F5F"/>
                </a:solidFill>
              </a:rPr>
              <a:t>All databases within a tier benefit from all licensable software options installed</a:t>
            </a:r>
          </a:p>
          <a:p>
            <a:pPr lvl="1">
              <a:spcBef>
                <a:spcPts val="0"/>
              </a:spcBef>
              <a:buClr>
                <a:srgbClr val="5F5F5F">
                  <a:lumMod val="60000"/>
                  <a:lumOff val="40000"/>
                </a:srgbClr>
              </a:buClr>
              <a:defRPr/>
            </a:pPr>
            <a:r>
              <a:rPr lang="en-US" sz="1400" dirty="0" smtClean="0">
                <a:solidFill>
                  <a:srgbClr val="5F5F5F"/>
                </a:solidFill>
              </a:rPr>
              <a:t>Giving us greater availability, security, compression, </a:t>
            </a:r>
            <a:r>
              <a:rPr lang="en-US" sz="1400" dirty="0" err="1" smtClean="0">
                <a:solidFill>
                  <a:srgbClr val="5F5F5F"/>
                </a:solidFill>
              </a:rPr>
              <a:t>etc</a:t>
            </a:r>
            <a:endParaRPr lang="en-US" sz="1400" dirty="0" smtClean="0">
              <a:solidFill>
                <a:srgbClr val="5F5F5F"/>
              </a:solidFill>
            </a:endParaRPr>
          </a:p>
          <a:p>
            <a:pPr lvl="1">
              <a:spcBef>
                <a:spcPts val="0"/>
              </a:spcBef>
              <a:buClr>
                <a:srgbClr val="5F5F5F">
                  <a:lumMod val="60000"/>
                  <a:lumOff val="40000"/>
                </a:srgbClr>
              </a:buClr>
              <a:defRPr/>
            </a:pPr>
            <a:r>
              <a:rPr lang="en-US" sz="1400" dirty="0" smtClean="0">
                <a:solidFill>
                  <a:srgbClr val="5F5F5F"/>
                </a:solidFill>
              </a:rPr>
              <a:t>Greater agility and automation (e.g. Test/Dev cloning, patching, DR)</a:t>
            </a:r>
          </a:p>
          <a:p>
            <a:pPr marL="285750" indent="-285750">
              <a:spcBef>
                <a:spcPts val="0"/>
              </a:spcBef>
              <a:buClr>
                <a:srgbClr val="5F5F5F">
                  <a:lumMod val="60000"/>
                  <a:lumOff val="40000"/>
                </a:srgbClr>
              </a:buClr>
              <a:buFont typeface="Arial"/>
              <a:buChar char="•"/>
              <a:defRPr/>
            </a:pPr>
            <a:endParaRPr lang="en-US" sz="1600" dirty="0" smtClean="0">
              <a:solidFill>
                <a:srgbClr val="5F5F5F"/>
              </a:solidFill>
            </a:endParaRPr>
          </a:p>
        </p:txBody>
      </p:sp>
    </p:spTree>
    <p:extLst>
      <p:ext uri="{BB962C8B-B14F-4D97-AF65-F5344CB8AC3E}">
        <p14:creationId xmlns:p14="http://schemas.microsoft.com/office/powerpoint/2010/main" val="76825421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322827" y="273584"/>
            <a:ext cx="8229586" cy="406395"/>
          </a:xfrm>
        </p:spPr>
        <p:txBody>
          <a:bodyPr/>
          <a:lstStyle/>
          <a:p>
            <a:r>
              <a:rPr lang="en-US" dirty="0" smtClean="0">
                <a:latin typeface="+mn-lt"/>
              </a:rPr>
              <a:t>Exadata : 4X Consolidation Density</a:t>
            </a:r>
          </a:p>
        </p:txBody>
      </p:sp>
      <p:sp>
        <p:nvSpPr>
          <p:cNvPr id="12" name="TextBox 11"/>
          <p:cNvSpPr txBox="1"/>
          <p:nvPr/>
        </p:nvSpPr>
        <p:spPr>
          <a:xfrm>
            <a:off x="3559892" y="1159335"/>
            <a:ext cx="4992521" cy="2631473"/>
          </a:xfrm>
          <a:prstGeom prst="rect">
            <a:avLst/>
          </a:prstGeom>
          <a:noFill/>
        </p:spPr>
        <p:txBody>
          <a:bodyPr wrap="square" lIns="91424" tIns="45712" rIns="91424" bIns="45712" rtlCol="0">
            <a:spAutoFit/>
          </a:bodyPr>
          <a:lstStyle/>
          <a:p>
            <a:pPr>
              <a:lnSpc>
                <a:spcPts val="1800"/>
              </a:lnSpc>
            </a:pPr>
            <a:r>
              <a:rPr lang="en-US" sz="1350" b="1" u="sng" dirty="0">
                <a:solidFill>
                  <a:srgbClr val="FF1414"/>
                </a:solidFill>
              </a:rPr>
              <a:t>Challenge:</a:t>
            </a:r>
            <a:r>
              <a:rPr lang="en-US" sz="1350" b="1" dirty="0">
                <a:solidFill>
                  <a:srgbClr val="FF1414"/>
                </a:solidFill>
              </a:rPr>
              <a:t> </a:t>
            </a:r>
            <a:r>
              <a:rPr lang="en-US" sz="1575" dirty="0">
                <a:solidFill>
                  <a:srgbClr val="5F5F5F"/>
                </a:solidFill>
              </a:rPr>
              <a:t>How many more databases can be consolidated on </a:t>
            </a:r>
            <a:r>
              <a:rPr lang="en-US" sz="1575" dirty="0" err="1">
                <a:solidFill>
                  <a:srgbClr val="5F5F5F"/>
                </a:solidFill>
              </a:rPr>
              <a:t>Exadata</a:t>
            </a:r>
            <a:r>
              <a:rPr lang="en-US" sz="1575" dirty="0">
                <a:solidFill>
                  <a:srgbClr val="5F5F5F"/>
                </a:solidFill>
              </a:rPr>
              <a:t>, compared to a fast x86 system?</a:t>
            </a:r>
            <a:endParaRPr lang="en-US" sz="1350" dirty="0">
              <a:solidFill>
                <a:srgbClr val="5F5F5F"/>
              </a:solidFill>
            </a:endParaRPr>
          </a:p>
          <a:p>
            <a:pPr>
              <a:lnSpc>
                <a:spcPts val="1800"/>
              </a:lnSpc>
            </a:pPr>
            <a:r>
              <a:rPr lang="en-US" sz="1350" dirty="0">
                <a:solidFill>
                  <a:srgbClr val="FF1414"/>
                </a:solidFill>
              </a:rPr>
              <a:t/>
            </a:r>
            <a:br>
              <a:rPr lang="en-US" sz="1350" dirty="0">
                <a:solidFill>
                  <a:srgbClr val="FF1414"/>
                </a:solidFill>
              </a:rPr>
            </a:br>
            <a:r>
              <a:rPr lang="en-US" sz="1350" b="1" u="sng" dirty="0">
                <a:solidFill>
                  <a:srgbClr val="FF1414"/>
                </a:solidFill>
              </a:rPr>
              <a:t>Approach:</a:t>
            </a:r>
            <a:r>
              <a:rPr lang="en-US" sz="1350" dirty="0">
                <a:solidFill>
                  <a:srgbClr val="FF1414"/>
                </a:solidFill>
              </a:rPr>
              <a:t> </a:t>
            </a:r>
            <a:r>
              <a:rPr lang="en-US" sz="1575" dirty="0">
                <a:solidFill>
                  <a:srgbClr val="5F5F5F"/>
                </a:solidFill>
              </a:rPr>
              <a:t>Compare the same </a:t>
            </a:r>
            <a:r>
              <a:rPr lang="en-US" sz="1575" dirty="0" err="1">
                <a:solidFill>
                  <a:srgbClr val="5F5F5F"/>
                </a:solidFill>
              </a:rPr>
              <a:t>Exadata</a:t>
            </a:r>
            <a:r>
              <a:rPr lang="en-US" sz="1575" dirty="0">
                <a:solidFill>
                  <a:srgbClr val="5F5F5F"/>
                </a:solidFill>
              </a:rPr>
              <a:t> system, with and without </a:t>
            </a:r>
            <a:r>
              <a:rPr lang="en-US" sz="1575" dirty="0" err="1">
                <a:solidFill>
                  <a:srgbClr val="5F5F5F"/>
                </a:solidFill>
              </a:rPr>
              <a:t>Exadata</a:t>
            </a:r>
            <a:r>
              <a:rPr lang="en-US" sz="1575" dirty="0">
                <a:solidFill>
                  <a:srgbClr val="5F5F5F"/>
                </a:solidFill>
              </a:rPr>
              <a:t> features* enabled, increasing databases until saturation.</a:t>
            </a:r>
          </a:p>
          <a:p>
            <a:pPr>
              <a:lnSpc>
                <a:spcPts val="1800"/>
              </a:lnSpc>
            </a:pPr>
            <a:endParaRPr lang="en-US" sz="1350" dirty="0">
              <a:solidFill>
                <a:srgbClr val="FF1414"/>
              </a:solidFill>
            </a:endParaRPr>
          </a:p>
          <a:p>
            <a:pPr>
              <a:lnSpc>
                <a:spcPts val="1800"/>
              </a:lnSpc>
            </a:pPr>
            <a:r>
              <a:rPr lang="en-US" sz="1350" b="1" u="sng" dirty="0">
                <a:solidFill>
                  <a:srgbClr val="FF1414"/>
                </a:solidFill>
              </a:rPr>
              <a:t>Results:</a:t>
            </a:r>
            <a:r>
              <a:rPr lang="en-US" sz="1350" dirty="0">
                <a:solidFill>
                  <a:srgbClr val="FF1414"/>
                </a:solidFill>
              </a:rPr>
              <a:t> </a:t>
            </a:r>
            <a:r>
              <a:rPr lang="en-US" sz="1575" dirty="0">
                <a:solidFill>
                  <a:srgbClr val="5F5F5F"/>
                </a:solidFill>
              </a:rPr>
              <a:t>160 databases (CPU-bound) on </a:t>
            </a:r>
            <a:r>
              <a:rPr lang="en-US" sz="1575" dirty="0" err="1">
                <a:solidFill>
                  <a:srgbClr val="5F5F5F"/>
                </a:solidFill>
              </a:rPr>
              <a:t>Exadata</a:t>
            </a:r>
            <a:r>
              <a:rPr lang="en-US" sz="1575" dirty="0">
                <a:solidFill>
                  <a:srgbClr val="5F5F5F"/>
                </a:solidFill>
              </a:rPr>
              <a:t>, compared to 40 databases (I/O-bound) on equivalent x86 hardware. </a:t>
            </a:r>
            <a:r>
              <a:rPr lang="en-US" sz="1575" dirty="0" err="1">
                <a:solidFill>
                  <a:srgbClr val="5F5F5F"/>
                </a:solidFill>
              </a:rPr>
              <a:t>Exadata</a:t>
            </a:r>
            <a:r>
              <a:rPr lang="en-US" sz="1575" dirty="0">
                <a:solidFill>
                  <a:srgbClr val="5F5F5F"/>
                </a:solidFill>
              </a:rPr>
              <a:t> consolidates 4X as many databases with faster transaction response times.</a:t>
            </a:r>
            <a:endParaRPr lang="en-US" sz="1350" dirty="0">
              <a:solidFill>
                <a:srgbClr val="5F5F5F"/>
              </a:solidFill>
            </a:endParaRPr>
          </a:p>
        </p:txBody>
      </p:sp>
      <p:sp>
        <p:nvSpPr>
          <p:cNvPr id="13" name="TextBox 12"/>
          <p:cNvSpPr txBox="1"/>
          <p:nvPr/>
        </p:nvSpPr>
        <p:spPr>
          <a:xfrm>
            <a:off x="3559892" y="4150639"/>
            <a:ext cx="4993881" cy="438565"/>
          </a:xfrm>
          <a:prstGeom prst="rect">
            <a:avLst/>
          </a:prstGeom>
          <a:noFill/>
        </p:spPr>
        <p:txBody>
          <a:bodyPr wrap="square" lIns="91424" tIns="45712" rIns="91424" bIns="45712" rtlCol="0">
            <a:spAutoFit/>
          </a:bodyPr>
          <a:lstStyle/>
          <a:p>
            <a:r>
              <a:rPr lang="en-US" sz="1125" dirty="0">
                <a:solidFill>
                  <a:srgbClr val="5F5F5F"/>
                </a:solidFill>
              </a:rPr>
              <a:t>*Includes </a:t>
            </a:r>
            <a:r>
              <a:rPr lang="en-US" sz="1125" dirty="0" err="1">
                <a:solidFill>
                  <a:srgbClr val="5F5F5F"/>
                </a:solidFill>
              </a:rPr>
              <a:t>Exadata</a:t>
            </a:r>
            <a:r>
              <a:rPr lang="en-US" sz="1125" dirty="0">
                <a:solidFill>
                  <a:srgbClr val="5F5F5F"/>
                </a:solidFill>
              </a:rPr>
              <a:t> Smart Flash Logging, Smart Flash Cache, Smart Scan, Smart Flash Cache compression, Storage Indexes, Network RM, IORM</a:t>
            </a:r>
          </a:p>
        </p:txBody>
      </p:sp>
      <p:pic>
        <p:nvPicPr>
          <p:cNvPr id="2050" name="Picture 2"/>
          <p:cNvPicPr>
            <a:picLocks noChangeAspect="1" noChangeArrowheads="1"/>
          </p:cNvPicPr>
          <p:nvPr/>
        </p:nvPicPr>
        <p:blipFill>
          <a:blip r:embed="rId3" cstate="print"/>
          <a:srcRect/>
          <a:stretch>
            <a:fillRect/>
          </a:stretch>
        </p:blipFill>
        <p:spPr bwMode="auto">
          <a:xfrm>
            <a:off x="464621" y="707167"/>
            <a:ext cx="2888498" cy="3869597"/>
          </a:xfrm>
          <a:prstGeom prst="rect">
            <a:avLst/>
          </a:prstGeom>
          <a:noFill/>
          <a:ln w="9525">
            <a:noFill/>
            <a:miter lim="800000"/>
            <a:headEnd/>
            <a:tailEnd/>
          </a:ln>
          <a:effectLst/>
        </p:spPr>
      </p:pic>
      <p:sp>
        <p:nvSpPr>
          <p:cNvPr id="14" name="Rectangle 13"/>
          <p:cNvSpPr/>
          <p:nvPr/>
        </p:nvSpPr>
        <p:spPr>
          <a:xfrm>
            <a:off x="1528875" y="4000501"/>
            <a:ext cx="1526326" cy="2122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en-US" sz="1350">
              <a:solidFill>
                <a:srgbClr val="FFFFFF"/>
              </a:solidFill>
            </a:endParaRPr>
          </a:p>
        </p:txBody>
      </p:sp>
      <p:sp>
        <p:nvSpPr>
          <p:cNvPr id="15" name="TextBox 14"/>
          <p:cNvSpPr txBox="1"/>
          <p:nvPr/>
        </p:nvSpPr>
        <p:spPr>
          <a:xfrm rot="16200000">
            <a:off x="1830638" y="2627223"/>
            <a:ext cx="1836964" cy="300066"/>
          </a:xfrm>
          <a:prstGeom prst="rect">
            <a:avLst/>
          </a:prstGeom>
          <a:noFill/>
        </p:spPr>
        <p:txBody>
          <a:bodyPr wrap="square" lIns="91424" tIns="45712" rIns="91424" bIns="45712" rtlCol="0">
            <a:spAutoFit/>
          </a:bodyPr>
          <a:lstStyle/>
          <a:p>
            <a:pPr algn="ctr"/>
            <a:r>
              <a:rPr lang="en-US" sz="1350" b="1" dirty="0" err="1">
                <a:solidFill>
                  <a:srgbClr val="FFFFFF"/>
                </a:solidFill>
              </a:rPr>
              <a:t>Exadata</a:t>
            </a:r>
            <a:r>
              <a:rPr lang="en-US" sz="1350" b="1" dirty="0">
                <a:solidFill>
                  <a:srgbClr val="FFFFFF"/>
                </a:solidFill>
              </a:rPr>
              <a:t> X4-2</a:t>
            </a:r>
          </a:p>
        </p:txBody>
      </p:sp>
      <p:sp>
        <p:nvSpPr>
          <p:cNvPr id="16" name="TextBox 15"/>
          <p:cNvSpPr txBox="1"/>
          <p:nvPr/>
        </p:nvSpPr>
        <p:spPr>
          <a:xfrm rot="16200000">
            <a:off x="1433546" y="3465397"/>
            <a:ext cx="715765" cy="300066"/>
          </a:xfrm>
          <a:prstGeom prst="rect">
            <a:avLst/>
          </a:prstGeom>
          <a:noFill/>
        </p:spPr>
        <p:txBody>
          <a:bodyPr wrap="square" lIns="91424" tIns="45712" rIns="91424" bIns="45712" rtlCol="0">
            <a:spAutoFit/>
          </a:bodyPr>
          <a:lstStyle/>
          <a:p>
            <a:r>
              <a:rPr lang="en-US" sz="1350" b="1" dirty="0">
                <a:solidFill>
                  <a:srgbClr val="5F5F5F"/>
                </a:solidFill>
              </a:rPr>
              <a:t>x86</a:t>
            </a:r>
          </a:p>
        </p:txBody>
      </p:sp>
    </p:spTree>
    <p:extLst>
      <p:ext uri="{BB962C8B-B14F-4D97-AF65-F5344CB8AC3E}">
        <p14:creationId xmlns:p14="http://schemas.microsoft.com/office/powerpoint/2010/main" val="290879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7"/>
          <p:cNvSpPr>
            <a:spLocks noGrp="1"/>
          </p:cNvSpPr>
          <p:nvPr>
            <p:ph type="title"/>
          </p:nvPr>
        </p:nvSpPr>
        <p:spPr>
          <a:xfrm>
            <a:off x="461447" y="259254"/>
            <a:ext cx="8229586" cy="406395"/>
          </a:xfrm>
        </p:spPr>
        <p:txBody>
          <a:bodyPr/>
          <a:lstStyle/>
          <a:p>
            <a:r>
              <a:rPr lang="en-US" dirty="0" smtClean="0"/>
              <a:t>Oracle Technologies Enabling Your Private Cloud Journey</a:t>
            </a:r>
            <a:endParaRPr lang="en-US" dirty="0"/>
          </a:p>
        </p:txBody>
      </p:sp>
      <p:sp>
        <p:nvSpPr>
          <p:cNvPr id="39" name="Text Placeholder 3"/>
          <p:cNvSpPr txBox="1">
            <a:spLocks/>
          </p:cNvSpPr>
          <p:nvPr/>
        </p:nvSpPr>
        <p:spPr>
          <a:xfrm>
            <a:off x="1974672" y="938778"/>
            <a:ext cx="6946900" cy="3314700"/>
          </a:xfrm>
          <a:prstGeom prst="rect">
            <a:avLst/>
          </a:prstGeom>
        </p:spPr>
        <p:txBody>
          <a:bodyPr/>
          <a:lstStyle>
            <a:lvl1pPr marL="171403" indent="-171403" algn="l" defTabSz="685606"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090" indent="-171403" algn="l" defTabSz="685606"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483"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19886"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891289"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2682"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095"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5492"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6890"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a:lstStyle>
          <a:p>
            <a:pPr>
              <a:spcBef>
                <a:spcPts val="0"/>
              </a:spcBef>
              <a:buClr>
                <a:srgbClr val="5F5F5F">
                  <a:lumMod val="60000"/>
                  <a:lumOff val="40000"/>
                </a:srgbClr>
              </a:buClr>
              <a:defRPr/>
            </a:pPr>
            <a:r>
              <a:rPr lang="en-US" sz="2000" dirty="0" smtClean="0">
                <a:solidFill>
                  <a:srgbClr val="5F5F5F"/>
                </a:solidFill>
              </a:rPr>
              <a:t>Oracle Database 12c</a:t>
            </a:r>
          </a:p>
          <a:p>
            <a:pPr lvl="1">
              <a:spcBef>
                <a:spcPts val="0"/>
              </a:spcBef>
              <a:buClr>
                <a:srgbClr val="5F5F5F">
                  <a:lumMod val="60000"/>
                  <a:lumOff val="40000"/>
                </a:srgbClr>
              </a:buClr>
              <a:defRPr/>
            </a:pPr>
            <a:r>
              <a:rPr lang="en-US" sz="1400" dirty="0" smtClean="0">
                <a:solidFill>
                  <a:srgbClr val="5F5F5F"/>
                </a:solidFill>
              </a:rPr>
              <a:t>Multitenancy: Greater consolidation, faster provisioning, easier management</a:t>
            </a:r>
          </a:p>
          <a:p>
            <a:pPr lvl="1">
              <a:spcBef>
                <a:spcPts val="0"/>
              </a:spcBef>
              <a:buClr>
                <a:srgbClr val="5F5F5F">
                  <a:lumMod val="60000"/>
                  <a:lumOff val="40000"/>
                </a:srgbClr>
              </a:buClr>
              <a:defRPr/>
            </a:pPr>
            <a:r>
              <a:rPr lang="en-US" sz="1400" dirty="0" smtClean="0">
                <a:solidFill>
                  <a:srgbClr val="5F5F5F"/>
                </a:solidFill>
              </a:rPr>
              <a:t>Automatic Data Optimization: Smart compression and automatic data </a:t>
            </a:r>
            <a:r>
              <a:rPr lang="en-US" sz="1400" dirty="0" err="1" smtClean="0">
                <a:solidFill>
                  <a:srgbClr val="5F5F5F"/>
                </a:solidFill>
              </a:rPr>
              <a:t>tiering</a:t>
            </a:r>
            <a:endParaRPr lang="en-US" sz="1400" dirty="0" smtClean="0">
              <a:solidFill>
                <a:srgbClr val="5F5F5F"/>
              </a:solidFill>
            </a:endParaRPr>
          </a:p>
          <a:p>
            <a:pPr marL="285750" indent="-285750">
              <a:spcBef>
                <a:spcPts val="0"/>
              </a:spcBef>
              <a:buClr>
                <a:srgbClr val="5F5F5F">
                  <a:lumMod val="60000"/>
                  <a:lumOff val="40000"/>
                </a:srgbClr>
              </a:buClr>
              <a:buFont typeface="Arial"/>
              <a:buChar char="•"/>
              <a:defRPr/>
            </a:pPr>
            <a:endParaRPr lang="en-US" sz="1600" dirty="0" smtClean="0">
              <a:solidFill>
                <a:srgbClr val="5F5F5F"/>
              </a:solidFill>
            </a:endParaRPr>
          </a:p>
          <a:p>
            <a:pPr>
              <a:spcBef>
                <a:spcPts val="0"/>
              </a:spcBef>
              <a:buClr>
                <a:srgbClr val="5F5F5F">
                  <a:lumMod val="60000"/>
                  <a:lumOff val="40000"/>
                </a:srgbClr>
              </a:buClr>
              <a:defRPr/>
            </a:pPr>
            <a:r>
              <a:rPr lang="en-US" sz="2000" dirty="0" smtClean="0">
                <a:solidFill>
                  <a:srgbClr val="5F5F5F"/>
                </a:solidFill>
              </a:rPr>
              <a:t>Oracle Enterprise Manager 12c</a:t>
            </a:r>
          </a:p>
          <a:p>
            <a:pPr lvl="1">
              <a:spcBef>
                <a:spcPts val="0"/>
              </a:spcBef>
              <a:buClr>
                <a:srgbClr val="5F5F5F">
                  <a:lumMod val="60000"/>
                  <a:lumOff val="40000"/>
                </a:srgbClr>
              </a:buClr>
              <a:defRPr/>
            </a:pPr>
            <a:r>
              <a:rPr lang="en-US" sz="1400" dirty="0" smtClean="0">
                <a:solidFill>
                  <a:srgbClr val="5F5F5F"/>
                </a:solidFill>
              </a:rPr>
              <a:t>Single view of </a:t>
            </a:r>
            <a:r>
              <a:rPr lang="en-US" sz="1400" dirty="0" err="1" smtClean="0">
                <a:solidFill>
                  <a:srgbClr val="5F5F5F"/>
                </a:solidFill>
              </a:rPr>
              <a:t>on-premise</a:t>
            </a:r>
            <a:r>
              <a:rPr lang="en-US" sz="1400" dirty="0" smtClean="0">
                <a:solidFill>
                  <a:srgbClr val="5F5F5F"/>
                </a:solidFill>
              </a:rPr>
              <a:t> and public cloud services</a:t>
            </a:r>
          </a:p>
          <a:p>
            <a:pPr lvl="1">
              <a:spcBef>
                <a:spcPts val="0"/>
              </a:spcBef>
              <a:buClr>
                <a:srgbClr val="5F5F5F">
                  <a:lumMod val="60000"/>
                  <a:lumOff val="40000"/>
                </a:srgbClr>
              </a:buClr>
              <a:defRPr/>
            </a:pPr>
            <a:r>
              <a:rPr lang="en-US" sz="1400" dirty="0" smtClean="0">
                <a:solidFill>
                  <a:srgbClr val="5F5F5F"/>
                </a:solidFill>
              </a:rPr>
              <a:t>Chargeback and </a:t>
            </a:r>
            <a:r>
              <a:rPr lang="en-US" sz="1400" dirty="0" err="1" smtClean="0">
                <a:solidFill>
                  <a:srgbClr val="5F5F5F"/>
                </a:solidFill>
              </a:rPr>
              <a:t>Showback</a:t>
            </a:r>
            <a:r>
              <a:rPr lang="en-US" sz="1400" dirty="0" smtClean="0">
                <a:solidFill>
                  <a:srgbClr val="5F5F5F"/>
                </a:solidFill>
              </a:rPr>
              <a:t> modules for cloud management</a:t>
            </a:r>
          </a:p>
          <a:p>
            <a:pPr lvl="1">
              <a:spcBef>
                <a:spcPts val="0"/>
              </a:spcBef>
              <a:buClr>
                <a:srgbClr val="5F5F5F">
                  <a:lumMod val="60000"/>
                  <a:lumOff val="40000"/>
                </a:srgbClr>
              </a:buClr>
              <a:defRPr/>
            </a:pPr>
            <a:r>
              <a:rPr lang="en-US" sz="1400" dirty="0" smtClean="0">
                <a:solidFill>
                  <a:srgbClr val="5F5F5F"/>
                </a:solidFill>
              </a:rPr>
              <a:t>Automation and provisioning tools for private and public clouds</a:t>
            </a:r>
            <a:endParaRPr lang="en-US" sz="1400" dirty="0">
              <a:solidFill>
                <a:srgbClr val="5F5F5F"/>
              </a:solidFill>
            </a:endParaRPr>
          </a:p>
          <a:p>
            <a:pPr marL="285750" indent="-285750">
              <a:spcBef>
                <a:spcPts val="0"/>
              </a:spcBef>
              <a:buClr>
                <a:srgbClr val="5F5F5F">
                  <a:lumMod val="60000"/>
                  <a:lumOff val="40000"/>
                </a:srgbClr>
              </a:buClr>
              <a:buFont typeface="Arial"/>
              <a:buChar char="•"/>
              <a:defRPr/>
            </a:pPr>
            <a:endParaRPr lang="en-US" sz="1600" dirty="0" smtClean="0">
              <a:solidFill>
                <a:srgbClr val="5F5F5F"/>
              </a:solidFill>
            </a:endParaRPr>
          </a:p>
          <a:p>
            <a:pPr>
              <a:spcBef>
                <a:spcPts val="0"/>
              </a:spcBef>
              <a:buClr>
                <a:srgbClr val="5F5F5F">
                  <a:lumMod val="60000"/>
                  <a:lumOff val="40000"/>
                </a:srgbClr>
              </a:buClr>
              <a:defRPr/>
            </a:pPr>
            <a:r>
              <a:rPr lang="en-US" sz="2000" dirty="0" smtClean="0">
                <a:solidFill>
                  <a:srgbClr val="5F5F5F"/>
                </a:solidFill>
              </a:rPr>
              <a:t>Exadata Database Machine </a:t>
            </a:r>
            <a:endParaRPr lang="en-US" sz="2000" dirty="0">
              <a:solidFill>
                <a:srgbClr val="5F5F5F"/>
              </a:solidFill>
            </a:endParaRPr>
          </a:p>
          <a:p>
            <a:pPr lvl="1">
              <a:spcBef>
                <a:spcPts val="0"/>
              </a:spcBef>
              <a:buClr>
                <a:srgbClr val="5F5F5F">
                  <a:lumMod val="60000"/>
                  <a:lumOff val="40000"/>
                </a:srgbClr>
              </a:buClr>
              <a:defRPr/>
            </a:pPr>
            <a:r>
              <a:rPr lang="en-US" sz="1400" dirty="0" smtClean="0">
                <a:solidFill>
                  <a:srgbClr val="5F5F5F"/>
                </a:solidFill>
              </a:rPr>
              <a:t>Run Oracle Database on Oracle Hardware </a:t>
            </a:r>
          </a:p>
          <a:p>
            <a:pPr lvl="1">
              <a:spcBef>
                <a:spcPts val="0"/>
              </a:spcBef>
              <a:buClr>
                <a:srgbClr val="5F5F5F">
                  <a:lumMod val="60000"/>
                  <a:lumOff val="40000"/>
                </a:srgbClr>
              </a:buClr>
              <a:defRPr/>
            </a:pPr>
            <a:r>
              <a:rPr lang="en-US" sz="1400" dirty="0" smtClean="0">
                <a:solidFill>
                  <a:srgbClr val="5F5F5F"/>
                </a:solidFill>
              </a:rPr>
              <a:t>Optimized for database workload and extreme uptime</a:t>
            </a:r>
          </a:p>
          <a:p>
            <a:pPr lvl="1">
              <a:spcBef>
                <a:spcPts val="0"/>
              </a:spcBef>
              <a:buClr>
                <a:srgbClr val="5F5F5F">
                  <a:lumMod val="60000"/>
                  <a:lumOff val="40000"/>
                </a:srgbClr>
              </a:buClr>
              <a:defRPr/>
            </a:pPr>
            <a:endParaRPr lang="en-US" sz="1400" dirty="0">
              <a:solidFill>
                <a:srgbClr val="5F5F5F"/>
              </a:solidFill>
            </a:endParaRPr>
          </a:p>
          <a:p>
            <a:pPr>
              <a:spcBef>
                <a:spcPts val="0"/>
              </a:spcBef>
              <a:buClr>
                <a:srgbClr val="5F5F5F">
                  <a:lumMod val="60000"/>
                  <a:lumOff val="40000"/>
                </a:srgbClr>
              </a:buClr>
              <a:defRPr/>
            </a:pPr>
            <a:r>
              <a:rPr lang="en-US" sz="2000" dirty="0" smtClean="0">
                <a:solidFill>
                  <a:srgbClr val="5F5F5F"/>
                </a:solidFill>
              </a:rPr>
              <a:t>ZFS Storage Appliance</a:t>
            </a:r>
          </a:p>
          <a:p>
            <a:pPr lvl="1">
              <a:spcBef>
                <a:spcPts val="0"/>
              </a:spcBef>
              <a:buClr>
                <a:srgbClr val="5F5F5F">
                  <a:lumMod val="60000"/>
                  <a:lumOff val="40000"/>
                </a:srgbClr>
              </a:buClr>
              <a:defRPr/>
            </a:pPr>
            <a:r>
              <a:rPr lang="en-US" sz="1400" dirty="0" smtClean="0">
                <a:solidFill>
                  <a:srgbClr val="5F5F5F"/>
                </a:solidFill>
              </a:rPr>
              <a:t>Fastest backup and recovery solution for Oracle databases</a:t>
            </a:r>
          </a:p>
          <a:p>
            <a:pPr lvl="1">
              <a:spcBef>
                <a:spcPts val="0"/>
              </a:spcBef>
              <a:buClr>
                <a:srgbClr val="5F5F5F">
                  <a:lumMod val="60000"/>
                  <a:lumOff val="40000"/>
                </a:srgbClr>
              </a:buClr>
              <a:defRPr/>
            </a:pPr>
            <a:r>
              <a:rPr lang="en-US" sz="1400" dirty="0" smtClean="0">
                <a:solidFill>
                  <a:srgbClr val="5F5F5F"/>
                </a:solidFill>
              </a:rPr>
              <a:t>Snapshot capabilities for point-in-time views and Non-Prod cloning</a:t>
            </a:r>
          </a:p>
          <a:p>
            <a:pPr lvl="1">
              <a:spcBef>
                <a:spcPts val="0"/>
              </a:spcBef>
              <a:buClr>
                <a:srgbClr val="5F5F5F">
                  <a:lumMod val="60000"/>
                  <a:lumOff val="40000"/>
                </a:srgbClr>
              </a:buClr>
              <a:defRPr/>
            </a:pPr>
            <a:r>
              <a:rPr lang="en-US" sz="1400" dirty="0" smtClean="0">
                <a:solidFill>
                  <a:srgbClr val="5F5F5F"/>
                </a:solidFill>
              </a:rPr>
              <a:t>ILM Data Management including HCC compression of archive data</a:t>
            </a:r>
          </a:p>
          <a:p>
            <a:pPr marL="285750" indent="-285750">
              <a:spcBef>
                <a:spcPts val="0"/>
              </a:spcBef>
              <a:buClr>
                <a:srgbClr val="5F5F5F">
                  <a:lumMod val="60000"/>
                  <a:lumOff val="40000"/>
                </a:srgbClr>
              </a:buClr>
              <a:buFont typeface="Arial"/>
              <a:buChar char="•"/>
              <a:defRPr/>
            </a:pPr>
            <a:endParaRPr lang="en-US" sz="1600" dirty="0" smtClean="0">
              <a:solidFill>
                <a:srgbClr val="5F5F5F"/>
              </a:solidFill>
            </a:endParaRPr>
          </a:p>
          <a:p>
            <a:pPr marL="285750" indent="-285750">
              <a:spcBef>
                <a:spcPts val="0"/>
              </a:spcBef>
              <a:buClr>
                <a:srgbClr val="5F5F5F">
                  <a:lumMod val="60000"/>
                  <a:lumOff val="40000"/>
                </a:srgbClr>
              </a:buClr>
              <a:buFont typeface="Arial"/>
              <a:buChar char="•"/>
              <a:defRPr/>
            </a:pPr>
            <a:endParaRPr lang="en-US" sz="1400" dirty="0">
              <a:solidFill>
                <a:srgbClr val="5F5F5F"/>
              </a:solidFill>
            </a:endParaRPr>
          </a:p>
        </p:txBody>
      </p:sp>
      <p:pic>
        <p:nvPicPr>
          <p:cNvPr id="40" name="Picture Placeholder 10" descr="ic-OracleDatabase12cCampaign-red.png"/>
          <p:cNvPicPr>
            <a:picLocks noChangeAspect="1"/>
          </p:cNvPicPr>
          <p:nvPr/>
        </p:nvPicPr>
        <p:blipFill>
          <a:blip r:embed="rId3">
            <a:extLst>
              <a:ext uri="{28A0092B-C50C-407E-A947-70E740481C1C}">
                <a14:useLocalDpi xmlns:a14="http://schemas.microsoft.com/office/drawing/2010/main" val="0"/>
              </a:ext>
            </a:extLst>
          </a:blip>
          <a:srcRect t="13780" b="13780"/>
          <a:stretch>
            <a:fillRect/>
          </a:stretch>
        </p:blipFill>
        <p:spPr bwMode="gray">
          <a:xfrm>
            <a:off x="510062" y="1075545"/>
            <a:ext cx="906615" cy="65649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28" name="Picture 4" descr="https://www.techdata.com/reseller/secure/product_info/oracle/images/sun%20zfs%20storage%20appliance%20lo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2" y="3946597"/>
            <a:ext cx="906615" cy="52007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398" y="2138103"/>
            <a:ext cx="882296" cy="508343"/>
          </a:xfrm>
          <a:prstGeom prst="rect">
            <a:avLst/>
          </a:prstGeom>
        </p:spPr>
      </p:pic>
      <p:pic>
        <p:nvPicPr>
          <p:cNvPr id="9" name="Picture 8"/>
          <p:cNvPicPr>
            <a:picLocks noChangeAspect="1" noChangeArrowheads="1"/>
          </p:cNvPicPr>
          <p:nvPr/>
        </p:nvPicPr>
        <p:blipFill>
          <a:blip r:embed="rId6" cstate="print"/>
          <a:srcRect/>
          <a:stretch>
            <a:fillRect/>
          </a:stretch>
        </p:blipFill>
        <p:spPr bwMode="auto">
          <a:xfrm>
            <a:off x="963369" y="2767330"/>
            <a:ext cx="403117" cy="1058383"/>
          </a:xfrm>
          <a:prstGeom prst="rect">
            <a:avLst/>
          </a:prstGeom>
          <a:noFill/>
          <a:ln w="9525">
            <a:noFill/>
            <a:miter lim="800000"/>
            <a:headEnd/>
            <a:tailEnd/>
          </a:ln>
          <a:effectLst/>
        </p:spPr>
      </p:pic>
    </p:spTree>
    <p:extLst>
      <p:ext uri="{BB962C8B-B14F-4D97-AF65-F5344CB8AC3E}">
        <p14:creationId xmlns:p14="http://schemas.microsoft.com/office/powerpoint/2010/main" val="8601393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3"/>
          <p:cNvSpPr>
            <a:spLocks noGrp="1" noChangeArrowheads="1"/>
          </p:cNvSpPr>
          <p:nvPr>
            <p:ph idx="1"/>
          </p:nvPr>
        </p:nvSpPr>
        <p:spPr>
          <a:xfrm>
            <a:off x="342901" y="822425"/>
            <a:ext cx="4742446" cy="3789759"/>
          </a:xfrm>
        </p:spPr>
        <p:txBody>
          <a:bodyPr>
            <a:noAutofit/>
          </a:bodyPr>
          <a:lstStyle/>
          <a:p>
            <a:pPr marL="285750" lvl="1" indent="-285750">
              <a:spcBef>
                <a:spcPts val="0"/>
              </a:spcBef>
              <a:buFont typeface="Arial" panose="020B0604020202020204" pitchFamily="34" charset="0"/>
              <a:buChar char="•"/>
              <a:defRPr/>
            </a:pPr>
            <a:r>
              <a:rPr lang="en-US" sz="1600" dirty="0" smtClean="0">
                <a:latin typeface="Calibri" pitchFamily="34" charset="0"/>
                <a:cs typeface="Calibri" pitchFamily="34" charset="0"/>
              </a:rPr>
              <a:t>Oracle Partitioning</a:t>
            </a:r>
          </a:p>
          <a:p>
            <a:pPr marL="544115" lvl="2" indent="-285750">
              <a:spcBef>
                <a:spcPts val="0"/>
              </a:spcBef>
              <a:defRPr/>
            </a:pPr>
            <a:r>
              <a:rPr lang="en-US" sz="1600" dirty="0" smtClean="0">
                <a:latin typeface="Calibri" pitchFamily="34" charset="0"/>
                <a:cs typeface="Calibri" pitchFamily="34" charset="0"/>
              </a:rPr>
              <a:t>Segregate data based on query predicated</a:t>
            </a:r>
          </a:p>
          <a:p>
            <a:pPr marL="544115" lvl="2" indent="-285750">
              <a:spcBef>
                <a:spcPts val="0"/>
              </a:spcBef>
              <a:defRPr/>
            </a:pPr>
            <a:r>
              <a:rPr lang="en-US" sz="1600" dirty="0" smtClean="0">
                <a:latin typeface="Calibri" pitchFamily="34" charset="0"/>
                <a:cs typeface="Calibri" pitchFamily="34" charset="0"/>
              </a:rPr>
              <a:t>Less data read from storage</a:t>
            </a:r>
          </a:p>
          <a:p>
            <a:pPr marL="544115" lvl="2" indent="-285750">
              <a:spcBef>
                <a:spcPts val="0"/>
              </a:spcBef>
              <a:defRPr/>
            </a:pPr>
            <a:r>
              <a:rPr lang="en-US" sz="1600" dirty="0" smtClean="0">
                <a:latin typeface="Calibri" pitchFamily="34" charset="0"/>
                <a:cs typeface="Calibri" pitchFamily="34" charset="0"/>
              </a:rPr>
              <a:t>Ensure performance as data volumes grow</a:t>
            </a:r>
          </a:p>
          <a:p>
            <a:pPr marL="544115" lvl="2" indent="-285750">
              <a:spcBef>
                <a:spcPts val="0"/>
              </a:spcBef>
              <a:defRPr/>
            </a:pPr>
            <a:r>
              <a:rPr lang="en-US" sz="1600" dirty="0" smtClean="0">
                <a:latin typeface="Calibri" pitchFamily="34" charset="0"/>
                <a:cs typeface="Calibri" pitchFamily="34" charset="0"/>
              </a:rPr>
              <a:t>Flexibility to store partitions in dedicated tablespaces</a:t>
            </a:r>
          </a:p>
          <a:p>
            <a:pPr marL="544115" lvl="2" indent="-285750">
              <a:spcBef>
                <a:spcPts val="0"/>
              </a:spcBef>
              <a:defRPr/>
            </a:pPr>
            <a:endParaRPr lang="en-US" sz="1600" dirty="0" smtClean="0">
              <a:latin typeface="Calibri" pitchFamily="34" charset="0"/>
              <a:cs typeface="Calibri" pitchFamily="34" charset="0"/>
            </a:endParaRPr>
          </a:p>
          <a:p>
            <a:pPr marL="285750" lvl="1" indent="-285750">
              <a:spcBef>
                <a:spcPts val="0"/>
              </a:spcBef>
              <a:buFont typeface="Arial" panose="020B0604020202020204" pitchFamily="34" charset="0"/>
              <a:buChar char="•"/>
              <a:defRPr/>
            </a:pPr>
            <a:r>
              <a:rPr lang="en-US" sz="1600" dirty="0">
                <a:latin typeface="Calibri" pitchFamily="34" charset="0"/>
                <a:cs typeface="Calibri" pitchFamily="34" charset="0"/>
              </a:rPr>
              <a:t>Oracle </a:t>
            </a:r>
            <a:r>
              <a:rPr lang="en-US" sz="1600" dirty="0" smtClean="0">
                <a:latin typeface="Calibri" pitchFamily="34" charset="0"/>
                <a:cs typeface="Calibri" pitchFamily="34" charset="0"/>
              </a:rPr>
              <a:t>Advanced Compression</a:t>
            </a:r>
            <a:endParaRPr lang="en-US" sz="1600" dirty="0">
              <a:latin typeface="Calibri" pitchFamily="34" charset="0"/>
              <a:cs typeface="Calibri" pitchFamily="34" charset="0"/>
            </a:endParaRPr>
          </a:p>
          <a:p>
            <a:pPr marL="544115" lvl="2" indent="-285750">
              <a:spcBef>
                <a:spcPts val="0"/>
              </a:spcBef>
              <a:defRPr/>
            </a:pPr>
            <a:r>
              <a:rPr lang="en-US" sz="1600" dirty="0" smtClean="0">
                <a:latin typeface="Calibri" pitchFamily="34" charset="0"/>
                <a:cs typeface="Calibri" pitchFamily="34" charset="0"/>
              </a:rPr>
              <a:t>Compress older partitions using varying degrees of compression as data becomes more static</a:t>
            </a:r>
          </a:p>
          <a:p>
            <a:pPr marL="544115" lvl="2" indent="-285750">
              <a:spcBef>
                <a:spcPts val="0"/>
              </a:spcBef>
              <a:defRPr/>
            </a:pPr>
            <a:r>
              <a:rPr lang="en-US" sz="1600" dirty="0" smtClean="0">
                <a:latin typeface="Calibri" pitchFamily="34" charset="0"/>
                <a:cs typeface="Calibri" pitchFamily="34" charset="0"/>
              </a:rPr>
              <a:t>Data remains compressed on disk and in memory</a:t>
            </a:r>
          </a:p>
          <a:p>
            <a:pPr marL="544115" lvl="2" indent="-285750">
              <a:spcBef>
                <a:spcPts val="0"/>
              </a:spcBef>
              <a:defRPr/>
            </a:pPr>
            <a:r>
              <a:rPr lang="en-US" sz="1600" dirty="0" smtClean="0">
                <a:latin typeface="Calibri" pitchFamily="34" charset="0"/>
                <a:cs typeface="Calibri" pitchFamily="34" charset="0"/>
              </a:rPr>
              <a:t>Additional benefits for backups and Data Guard</a:t>
            </a:r>
            <a:endParaRPr lang="en-US" sz="1600" dirty="0">
              <a:latin typeface="Calibri" pitchFamily="34" charset="0"/>
              <a:cs typeface="Calibri" pitchFamily="34" charset="0"/>
            </a:endParaRPr>
          </a:p>
          <a:p>
            <a:pPr marL="285750" lvl="1" indent="-285750">
              <a:spcBef>
                <a:spcPts val="0"/>
              </a:spcBef>
              <a:buFont typeface="Arial" panose="020B0604020202020204" pitchFamily="34" charset="0"/>
              <a:buChar char="•"/>
              <a:defRPr/>
            </a:pPr>
            <a:endParaRPr lang="en-US" sz="1200" dirty="0">
              <a:latin typeface="Calibri" pitchFamily="34" charset="0"/>
              <a:cs typeface="Calibri" pitchFamily="34" charset="0"/>
            </a:endParaRPr>
          </a:p>
          <a:p>
            <a:pPr marL="285750" lvl="1" indent="-285750">
              <a:spcBef>
                <a:spcPts val="0"/>
              </a:spcBef>
              <a:buFont typeface="Arial" panose="020B0604020202020204" pitchFamily="34" charset="0"/>
              <a:buChar char="•"/>
              <a:defRPr/>
            </a:pPr>
            <a:endParaRPr lang="en-US" sz="1200" dirty="0">
              <a:latin typeface="Calibri" pitchFamily="34" charset="0"/>
              <a:cs typeface="Calibri" pitchFamily="34" charset="0"/>
            </a:endParaRPr>
          </a:p>
          <a:p>
            <a:pPr marL="285750" lvl="1" indent="-285750">
              <a:spcBef>
                <a:spcPts val="0"/>
              </a:spcBef>
              <a:buFont typeface="Arial" panose="020B0604020202020204" pitchFamily="34" charset="0"/>
              <a:buChar char="•"/>
              <a:defRPr/>
            </a:pPr>
            <a:r>
              <a:rPr lang="en-US" sz="1600" dirty="0" smtClean="0">
                <a:latin typeface="Calibri" pitchFamily="34" charset="0"/>
                <a:cs typeface="Calibri" pitchFamily="34" charset="0"/>
              </a:rPr>
              <a:t>ZFS Storage Appliance bonus benefits</a:t>
            </a:r>
            <a:endParaRPr lang="en-US" sz="1600" dirty="0">
              <a:latin typeface="Calibri" pitchFamily="34" charset="0"/>
              <a:cs typeface="Calibri" pitchFamily="34" charset="0"/>
            </a:endParaRPr>
          </a:p>
          <a:p>
            <a:pPr marL="544115" lvl="2" indent="-285750">
              <a:spcBef>
                <a:spcPts val="0"/>
              </a:spcBef>
              <a:defRPr/>
            </a:pPr>
            <a:r>
              <a:rPr lang="en-US" sz="1600" dirty="0" smtClean="0">
                <a:latin typeface="Calibri" pitchFamily="34" charset="0"/>
                <a:cs typeface="Calibri" pitchFamily="34" charset="0"/>
              </a:rPr>
              <a:t>Compress data using Advanced Compression and Hybrid Columnar Compression for massive space savings (20x to 40x)</a:t>
            </a:r>
          </a:p>
          <a:p>
            <a:pPr marL="285750" lvl="1" indent="-285750">
              <a:spcBef>
                <a:spcPts val="0"/>
              </a:spcBef>
              <a:buFont typeface="Arial" panose="020B0604020202020204" pitchFamily="34" charset="0"/>
              <a:buChar char="•"/>
              <a:defRPr/>
            </a:pPr>
            <a:endParaRPr lang="en-US" sz="1200" dirty="0" smtClean="0">
              <a:latin typeface="Calibri" pitchFamily="34" charset="0"/>
              <a:cs typeface="Calibri" pitchFamily="34" charset="0"/>
            </a:endParaRPr>
          </a:p>
        </p:txBody>
      </p:sp>
      <p:sp>
        <p:nvSpPr>
          <p:cNvPr id="28675" name="Rectangle 3"/>
          <p:cNvSpPr>
            <a:spLocks noGrp="1" noChangeArrowheads="1"/>
          </p:cNvSpPr>
          <p:nvPr>
            <p:ph type="title"/>
          </p:nvPr>
        </p:nvSpPr>
        <p:spPr>
          <a:xfrm>
            <a:off x="292099" y="-154184"/>
            <a:ext cx="8175759" cy="706041"/>
          </a:xfrm>
        </p:spPr>
        <p:txBody>
          <a:bodyPr/>
          <a:lstStyle/>
          <a:p>
            <a:pPr eaLnBrk="1" hangingPunct="1"/>
            <a:r>
              <a:rPr lang="en-US" altLang="en-US" sz="2400" dirty="0" smtClean="0">
                <a:latin typeface="Calibri" panose="020F0502020204030204" pitchFamily="34" charset="0"/>
                <a:ea typeface="Calibri" panose="020F0502020204030204" pitchFamily="34" charset="0"/>
                <a:cs typeface="Calibri" panose="020F0502020204030204" pitchFamily="34" charset="0"/>
              </a:rPr>
              <a:t>Data Management and Information Lifecycle Management</a:t>
            </a:r>
            <a:endParaRPr lang="en-US" altLang="en-US" sz="16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pic>
        <p:nvPicPr>
          <p:cNvPr id="1026" name="Picture 2" descr="http://www.exforsys.com/images/oracle/opo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1713" y="551857"/>
            <a:ext cx="3052845" cy="14158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5936080" y="1967670"/>
            <a:ext cx="2858478" cy="1910013"/>
          </a:xfrm>
          <a:prstGeom prst="rect">
            <a:avLst/>
          </a:prstGeom>
        </p:spPr>
      </p:pic>
      <p:pic>
        <p:nvPicPr>
          <p:cNvPr id="1028" name="Picture 4" descr="https://www.techdata.com/reseller/secure/product_info/oracle/images/sun%20zfs%20storage%20appliance%20lo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0956" y="4028490"/>
            <a:ext cx="1228725" cy="704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33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3"/>
          <p:cNvSpPr txBox="1">
            <a:spLocks noChangeArrowheads="1"/>
          </p:cNvSpPr>
          <p:nvPr/>
        </p:nvSpPr>
        <p:spPr bwMode="auto">
          <a:xfrm>
            <a:off x="1752600" y="1439466"/>
            <a:ext cx="5092304"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9063" indent="-119063" eaLnBrk="0" hangingPunct="0">
              <a:defRPr sz="2000" b="1">
                <a:solidFill>
                  <a:schemeClr val="tx1"/>
                </a:solidFill>
                <a:latin typeface="Calibri" panose="020F0502020204030204" pitchFamily="34" charset="0"/>
              </a:defRPr>
            </a:lvl1pPr>
            <a:lvl2pPr marL="742950" indent="-285750" eaLnBrk="0" hangingPunct="0">
              <a:defRPr sz="2000" b="1">
                <a:solidFill>
                  <a:schemeClr val="tx1"/>
                </a:solidFill>
                <a:latin typeface="Calibri" panose="020F0502020204030204" pitchFamily="34" charset="0"/>
              </a:defRPr>
            </a:lvl2pPr>
            <a:lvl3pPr marL="1143000" indent="-228600" eaLnBrk="0" hangingPunct="0">
              <a:defRPr sz="2000" b="1">
                <a:solidFill>
                  <a:schemeClr val="tx1"/>
                </a:solidFill>
                <a:latin typeface="Calibri" panose="020F0502020204030204" pitchFamily="34" charset="0"/>
              </a:defRPr>
            </a:lvl3pPr>
            <a:lvl4pPr marL="1600200" indent="-228600" eaLnBrk="0" hangingPunct="0">
              <a:defRPr sz="2000" b="1">
                <a:solidFill>
                  <a:schemeClr val="tx1"/>
                </a:solidFill>
                <a:latin typeface="Calibri" panose="020F0502020204030204" pitchFamily="34" charset="0"/>
              </a:defRPr>
            </a:lvl4pPr>
            <a:lvl5pPr marL="2057400" indent="-228600" eaLnBrk="0" hangingPunct="0">
              <a:defRPr sz="2000" b="1">
                <a:solidFill>
                  <a:schemeClr val="tx1"/>
                </a:solidFill>
                <a:latin typeface="Calibri" panose="020F050202020403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9pPr>
          </a:lstStyle>
          <a:p>
            <a:pPr>
              <a:spcBef>
                <a:spcPct val="20000"/>
              </a:spcBef>
            </a:pPr>
            <a:endParaRPr lang="en-US" altLang="en-US" sz="1200">
              <a:solidFill>
                <a:srgbClr val="5F5F5F"/>
              </a:solidFill>
            </a:endParaRPr>
          </a:p>
          <a:p>
            <a:pPr>
              <a:spcBef>
                <a:spcPct val="20000"/>
              </a:spcBef>
            </a:pPr>
            <a:endParaRPr lang="en-US" altLang="en-US" sz="1200" b="0">
              <a:solidFill>
                <a:srgbClr val="5F5F5F"/>
              </a:solidFill>
            </a:endParaRPr>
          </a:p>
        </p:txBody>
      </p:sp>
      <p:sp>
        <p:nvSpPr>
          <p:cNvPr id="28675" name="Rectangle 3"/>
          <p:cNvSpPr>
            <a:spLocks noGrp="1" noChangeArrowheads="1"/>
          </p:cNvSpPr>
          <p:nvPr>
            <p:ph type="title"/>
          </p:nvPr>
        </p:nvSpPr>
        <p:spPr>
          <a:xfrm>
            <a:off x="292100" y="-90016"/>
            <a:ext cx="8147050" cy="706041"/>
          </a:xfrm>
        </p:spPr>
        <p:txBody>
          <a:bodyPr/>
          <a:lstStyle/>
          <a:p>
            <a:pPr eaLnBrk="1" hangingPunct="1"/>
            <a:r>
              <a:rPr lang="en-US" altLang="en-US" sz="2400" dirty="0" smtClean="0">
                <a:latin typeface="Calibri" panose="020F0502020204030204" pitchFamily="34" charset="0"/>
                <a:ea typeface="Calibri" panose="020F0502020204030204" pitchFamily="34" charset="0"/>
                <a:cs typeface="Calibri" panose="020F0502020204030204" pitchFamily="34" charset="0"/>
              </a:rPr>
              <a:t>Information Lifecycle Management: Relational + Big Data</a:t>
            </a:r>
            <a:endParaRPr lang="en-US" altLang="en-US" sz="16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pic>
        <p:nvPicPr>
          <p:cNvPr id="2050" name="Picture 2" descr="http://b-i.forbesimg.com/oracle/files/2012/12/Fotolia_41498462_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2351" y="635297"/>
            <a:ext cx="5404788" cy="3976887"/>
          </a:xfrm>
          <a:prstGeom prst="rect">
            <a:avLst/>
          </a:prstGeom>
          <a:noFill/>
          <a:extLst>
            <a:ext uri="{909E8E84-426E-40DD-AFC4-6F175D3DCCD1}">
              <a14:hiddenFill xmlns:a14="http://schemas.microsoft.com/office/drawing/2010/main">
                <a:solidFill>
                  <a:srgbClr val="FFFFFF"/>
                </a:solidFill>
              </a14:hiddenFill>
            </a:ext>
          </a:extLst>
        </p:spPr>
      </p:pic>
      <p:sp>
        <p:nvSpPr>
          <p:cNvPr id="25603" name="Rectangle 23"/>
          <p:cNvSpPr>
            <a:spLocks noGrp="1" noChangeArrowheads="1"/>
          </p:cNvSpPr>
          <p:nvPr>
            <p:ph idx="1"/>
          </p:nvPr>
        </p:nvSpPr>
        <p:spPr>
          <a:xfrm>
            <a:off x="342901" y="822425"/>
            <a:ext cx="3270250" cy="3789759"/>
          </a:xfrm>
        </p:spPr>
        <p:txBody>
          <a:bodyPr>
            <a:noAutofit/>
          </a:bodyPr>
          <a:lstStyle/>
          <a:p>
            <a:pPr marL="285750" lvl="1" indent="-285750">
              <a:spcBef>
                <a:spcPts val="0"/>
              </a:spcBef>
              <a:buFont typeface="Arial" panose="020B0604020202020204" pitchFamily="34" charset="0"/>
              <a:buChar char="•"/>
              <a:defRPr/>
            </a:pPr>
            <a:r>
              <a:rPr lang="en-US" sz="1600" dirty="0" smtClean="0">
                <a:latin typeface="Calibri" pitchFamily="34" charset="0"/>
                <a:cs typeface="Calibri" pitchFamily="34" charset="0"/>
              </a:rPr>
              <a:t>ILM Strategy</a:t>
            </a:r>
            <a:endParaRPr lang="en-US" sz="1600" dirty="0">
              <a:latin typeface="Calibri" pitchFamily="34" charset="0"/>
              <a:cs typeface="Calibri" pitchFamily="34" charset="0"/>
            </a:endParaRPr>
          </a:p>
          <a:p>
            <a:pPr marL="544115" lvl="2" indent="-285750">
              <a:spcBef>
                <a:spcPts val="0"/>
              </a:spcBef>
              <a:defRPr/>
            </a:pPr>
            <a:r>
              <a:rPr lang="en-US" sz="1600" dirty="0" smtClean="0">
                <a:latin typeface="Calibri" pitchFamily="34" charset="0"/>
                <a:cs typeface="Calibri" pitchFamily="34" charset="0"/>
              </a:rPr>
              <a:t>Store only your most active data on your prime real estate</a:t>
            </a:r>
          </a:p>
          <a:p>
            <a:pPr marL="544115" lvl="2" indent="-285750">
              <a:spcBef>
                <a:spcPts val="0"/>
              </a:spcBef>
              <a:defRPr/>
            </a:pPr>
            <a:r>
              <a:rPr lang="en-US" sz="1600" dirty="0" smtClean="0">
                <a:latin typeface="Calibri" pitchFamily="34" charset="0"/>
                <a:cs typeface="Calibri" pitchFamily="34" charset="0"/>
              </a:rPr>
              <a:t>Move older / static / less critical data to lower tier solutions</a:t>
            </a:r>
          </a:p>
          <a:p>
            <a:pPr marL="544115" lvl="2" indent="-285750">
              <a:spcBef>
                <a:spcPts val="0"/>
              </a:spcBef>
              <a:defRPr/>
            </a:pPr>
            <a:r>
              <a:rPr lang="en-US" sz="1600" dirty="0" smtClean="0">
                <a:latin typeface="Calibri" pitchFamily="34" charset="0"/>
                <a:cs typeface="Calibri" pitchFamily="34" charset="0"/>
              </a:rPr>
              <a:t>Move unstructured data (XML feeds, social media, images, video) to Hadoop clusters</a:t>
            </a:r>
            <a:endParaRPr lang="en-US" sz="1600" dirty="0">
              <a:latin typeface="Calibri" pitchFamily="34" charset="0"/>
              <a:cs typeface="Calibri" pitchFamily="34" charset="0"/>
            </a:endParaRPr>
          </a:p>
          <a:p>
            <a:pPr marL="285750" lvl="1" indent="-285750">
              <a:spcBef>
                <a:spcPts val="0"/>
              </a:spcBef>
              <a:buFont typeface="Arial" panose="020B0604020202020204" pitchFamily="34" charset="0"/>
              <a:buChar char="•"/>
              <a:defRPr/>
            </a:pPr>
            <a:endParaRPr lang="en-US" sz="1200" dirty="0" smtClean="0">
              <a:latin typeface="Calibri" pitchFamily="34" charset="0"/>
              <a:cs typeface="Calibri" pitchFamily="34" charset="0"/>
            </a:endParaRPr>
          </a:p>
          <a:p>
            <a:pPr marL="285750" lvl="1" indent="-285750">
              <a:spcBef>
                <a:spcPts val="0"/>
              </a:spcBef>
              <a:buFont typeface="Arial" panose="020B0604020202020204" pitchFamily="34" charset="0"/>
              <a:buChar char="•"/>
              <a:defRPr/>
            </a:pPr>
            <a:r>
              <a:rPr lang="en-US" sz="1600" dirty="0">
                <a:latin typeface="Calibri" pitchFamily="34" charset="0"/>
                <a:cs typeface="Calibri" pitchFamily="34" charset="0"/>
              </a:rPr>
              <a:t>Data Retention</a:t>
            </a:r>
          </a:p>
          <a:p>
            <a:pPr marL="544115" lvl="2" indent="-285750">
              <a:spcBef>
                <a:spcPts val="0"/>
              </a:spcBef>
              <a:defRPr/>
            </a:pPr>
            <a:r>
              <a:rPr lang="en-US" sz="1600" dirty="0">
                <a:latin typeface="Calibri" pitchFamily="34" charset="0"/>
                <a:cs typeface="Calibri" pitchFamily="34" charset="0"/>
              </a:rPr>
              <a:t>Big Data structures allow for longer data retention </a:t>
            </a:r>
            <a:r>
              <a:rPr lang="en-US" sz="1600" dirty="0" smtClean="0">
                <a:latin typeface="Calibri" pitchFamily="34" charset="0"/>
                <a:cs typeface="Calibri" pitchFamily="34" charset="0"/>
              </a:rPr>
              <a:t>periods, </a:t>
            </a:r>
            <a:r>
              <a:rPr lang="en-US" sz="1600" dirty="0">
                <a:latin typeface="Calibri" pitchFamily="34" charset="0"/>
                <a:cs typeface="Calibri" pitchFamily="34" charset="0"/>
              </a:rPr>
              <a:t>meeting regulatory </a:t>
            </a:r>
            <a:r>
              <a:rPr lang="en-US" sz="1600" dirty="0" smtClean="0">
                <a:latin typeface="Calibri" pitchFamily="34" charset="0"/>
                <a:cs typeface="Calibri" pitchFamily="34" charset="0"/>
              </a:rPr>
              <a:t>needs </a:t>
            </a:r>
            <a:r>
              <a:rPr lang="en-US" sz="1600" dirty="0">
                <a:latin typeface="Calibri" pitchFamily="34" charset="0"/>
                <a:cs typeface="Calibri" pitchFamily="34" charset="0"/>
              </a:rPr>
              <a:t>at a </a:t>
            </a:r>
            <a:r>
              <a:rPr lang="en-US" sz="1600" dirty="0" smtClean="0">
                <a:latin typeface="Calibri" pitchFamily="34" charset="0"/>
                <a:cs typeface="Calibri" pitchFamily="34" charset="0"/>
              </a:rPr>
              <a:t>more reasonable cost</a:t>
            </a:r>
          </a:p>
          <a:p>
            <a:pPr marL="544115" lvl="2" indent="-285750">
              <a:spcBef>
                <a:spcPts val="0"/>
              </a:spcBef>
              <a:defRPr/>
            </a:pPr>
            <a:r>
              <a:rPr lang="en-US" sz="1600" dirty="0" smtClean="0">
                <a:latin typeface="Calibri" pitchFamily="34" charset="0"/>
                <a:cs typeface="Calibri" pitchFamily="34" charset="0"/>
              </a:rPr>
              <a:t>Rather than losing data that may not have an immediate use, store it in a Big Data repository for later analysis</a:t>
            </a:r>
          </a:p>
          <a:p>
            <a:pPr marL="285750" lvl="1" indent="-285750">
              <a:spcBef>
                <a:spcPts val="0"/>
              </a:spcBef>
              <a:buFont typeface="Arial" panose="020B0604020202020204" pitchFamily="34" charset="0"/>
              <a:buChar char="•"/>
              <a:defRPr/>
            </a:pPr>
            <a:endParaRPr lang="en-US" sz="1200" dirty="0" smtClean="0">
              <a:latin typeface="Calibri" pitchFamily="34" charset="0"/>
              <a:cs typeface="Calibri" pitchFamily="34" charset="0"/>
            </a:endParaRPr>
          </a:p>
        </p:txBody>
      </p:sp>
    </p:spTree>
    <p:extLst>
      <p:ext uri="{BB962C8B-B14F-4D97-AF65-F5344CB8AC3E}">
        <p14:creationId xmlns:p14="http://schemas.microsoft.com/office/powerpoint/2010/main" val="419833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New Logo with Type (tiny)"/>
          <p:cNvPicPr>
            <a:picLocks noChangeAspect="1" noChangeArrowheads="1"/>
          </p:cNvPicPr>
          <p:nvPr/>
        </p:nvPicPr>
        <p:blipFill>
          <a:blip r:embed="rId3" cstate="print"/>
          <a:srcRect/>
          <a:stretch>
            <a:fillRect/>
          </a:stretch>
        </p:blipFill>
        <p:spPr bwMode="auto">
          <a:xfrm>
            <a:off x="6528663" y="276225"/>
            <a:ext cx="2139087" cy="504825"/>
          </a:xfrm>
          <a:prstGeom prst="rect">
            <a:avLst/>
          </a:prstGeom>
          <a:noFill/>
          <a:ln w="9525">
            <a:noFill/>
            <a:miter lim="800000"/>
            <a:headEnd/>
            <a:tailEnd/>
          </a:ln>
        </p:spPr>
      </p:pic>
      <p:graphicFrame>
        <p:nvGraphicFramePr>
          <p:cNvPr id="8" name="Diagram 7"/>
          <p:cNvGraphicFramePr/>
          <p:nvPr>
            <p:extLst/>
          </p:nvPr>
        </p:nvGraphicFramePr>
        <p:xfrm>
          <a:off x="-1647986" y="800100"/>
          <a:ext cx="8067836" cy="39149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itle 18"/>
          <p:cNvSpPr txBox="1">
            <a:spLocks/>
          </p:cNvSpPr>
          <p:nvPr/>
        </p:nvSpPr>
        <p:spPr>
          <a:xfrm>
            <a:off x="398963" y="304800"/>
            <a:ext cx="8346073" cy="381000"/>
          </a:xfrm>
          <a:prstGeom prst="rect">
            <a:avLst/>
          </a:prstGeom>
        </p:spPr>
        <p:txBody>
          <a:bodyPr vert="horz" lIns="0" tIns="0" rIns="0" bIns="0" rtlCol="0" anchor="b">
            <a:noAutofit/>
          </a:bodyPr>
          <a:lstStyle>
            <a:lvl1pPr algn="l" defTabSz="685606" rtl="0" eaLnBrk="1" latinLnBrk="0" hangingPunct="1">
              <a:lnSpc>
                <a:spcPct val="80000"/>
              </a:lnSpc>
              <a:spcBef>
                <a:spcPct val="0"/>
              </a:spcBef>
              <a:buNone/>
              <a:defRPr sz="2700" kern="1200">
                <a:solidFill>
                  <a:schemeClr val="tx1"/>
                </a:solidFill>
                <a:latin typeface="+mj-lt"/>
                <a:ea typeface="+mj-ea"/>
                <a:cs typeface="+mj-cs"/>
              </a:defRPr>
            </a:lvl1pPr>
          </a:lstStyle>
          <a:p>
            <a:r>
              <a:rPr lang="en-US" dirty="0" smtClean="0">
                <a:solidFill>
                  <a:srgbClr val="5F5F5F"/>
                </a:solidFill>
              </a:rPr>
              <a:t>The Cintra Difference </a:t>
            </a:r>
            <a:endParaRPr lang="en-US" dirty="0">
              <a:solidFill>
                <a:srgbClr val="5F5F5F"/>
              </a:solidFill>
            </a:endParaRPr>
          </a:p>
        </p:txBody>
      </p:sp>
      <p:sp>
        <p:nvSpPr>
          <p:cNvPr id="2" name="Rectangle 1"/>
          <p:cNvSpPr/>
          <p:nvPr/>
        </p:nvSpPr>
        <p:spPr>
          <a:xfrm>
            <a:off x="4457700" y="2193185"/>
            <a:ext cx="4287336" cy="1077218"/>
          </a:xfrm>
          <a:prstGeom prst="rect">
            <a:avLst/>
          </a:prstGeom>
        </p:spPr>
        <p:txBody>
          <a:bodyPr wrap="square">
            <a:spAutoFit/>
          </a:bodyPr>
          <a:lstStyle/>
          <a:p>
            <a:pPr>
              <a:lnSpc>
                <a:spcPct val="80000"/>
              </a:lnSpc>
              <a:spcBef>
                <a:spcPct val="50000"/>
              </a:spcBef>
              <a:defRPr/>
            </a:pPr>
            <a:r>
              <a:rPr lang="en-US" sz="2000" b="1" dirty="0">
                <a:solidFill>
                  <a:srgbClr val="FFFFFF">
                    <a:lumMod val="50000"/>
                  </a:srgbClr>
                </a:solidFill>
              </a:rPr>
              <a:t>Transforming businesses with architecture solutions for </a:t>
            </a:r>
            <a:r>
              <a:rPr lang="en-US" sz="2000" b="1" dirty="0" smtClean="0">
                <a:solidFill>
                  <a:srgbClr val="FFFFFF">
                    <a:lumMod val="50000"/>
                  </a:srgbClr>
                </a:solidFill>
              </a:rPr>
              <a:t>availability, performance, agility</a:t>
            </a:r>
            <a:r>
              <a:rPr lang="en-US" sz="2000" b="1" dirty="0">
                <a:solidFill>
                  <a:srgbClr val="FFFFFF">
                    <a:lumMod val="50000"/>
                  </a:srgbClr>
                </a:solidFill>
              </a:rPr>
              <a:t>, operational </a:t>
            </a:r>
            <a:r>
              <a:rPr lang="en-US" sz="2000" b="1" dirty="0" smtClean="0">
                <a:solidFill>
                  <a:srgbClr val="FFFFFF">
                    <a:lumMod val="50000"/>
                  </a:srgbClr>
                </a:solidFill>
              </a:rPr>
              <a:t>excellence and highest service levels.</a:t>
            </a:r>
            <a:endParaRPr lang="en-US" sz="2000" b="1" dirty="0">
              <a:solidFill>
                <a:srgbClr val="FFFFFF">
                  <a:lumMod val="50000"/>
                </a:srgbClr>
              </a:solidFill>
            </a:endParaRPr>
          </a:p>
        </p:txBody>
      </p:sp>
    </p:spTree>
    <p:extLst>
      <p:ext uri="{BB962C8B-B14F-4D97-AF65-F5344CB8AC3E}">
        <p14:creationId xmlns:p14="http://schemas.microsoft.com/office/powerpoint/2010/main" val="249041248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title"/>
          </p:nvPr>
        </p:nvSpPr>
        <p:spPr>
          <a:xfrm>
            <a:off x="292099" y="-154184"/>
            <a:ext cx="8175759" cy="706041"/>
          </a:xfrm>
        </p:spPr>
        <p:txBody>
          <a:bodyPr/>
          <a:lstStyle/>
          <a:p>
            <a:pPr eaLnBrk="1" hangingPunct="1"/>
            <a:r>
              <a:rPr lang="en-US" altLang="en-US" sz="2400" dirty="0" smtClean="0">
                <a:latin typeface="Calibri" panose="020F0502020204030204" pitchFamily="34" charset="0"/>
                <a:ea typeface="Calibri" panose="020F0502020204030204" pitchFamily="34" charset="0"/>
                <a:cs typeface="Calibri" panose="020F0502020204030204" pitchFamily="34" charset="0"/>
              </a:rPr>
              <a:t>Software Costs: Consolidation optimizes licensing footprint</a:t>
            </a:r>
            <a:endParaRPr lang="en-US" altLang="en-US" sz="16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3"/>
          <a:stretch>
            <a:fillRect/>
          </a:stretch>
        </p:blipFill>
        <p:spPr>
          <a:xfrm>
            <a:off x="1303337" y="623887"/>
            <a:ext cx="6308407" cy="3363913"/>
          </a:xfrm>
          <a:prstGeom prst="rect">
            <a:avLst/>
          </a:prstGeom>
        </p:spPr>
      </p:pic>
      <p:sp>
        <p:nvSpPr>
          <p:cNvPr id="4" name="Text Placeholder 3"/>
          <p:cNvSpPr txBox="1">
            <a:spLocks/>
          </p:cNvSpPr>
          <p:nvPr/>
        </p:nvSpPr>
        <p:spPr>
          <a:xfrm>
            <a:off x="419471" y="4114800"/>
            <a:ext cx="7921013" cy="1329970"/>
          </a:xfrm>
          <a:prstGeom prst="rect">
            <a:avLst/>
          </a:prstGeom>
        </p:spPr>
        <p:txBody>
          <a:bodyPr/>
          <a:lstStyle>
            <a:lvl1pPr marL="171403" indent="-171403" algn="l" defTabSz="685606"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090" indent="-171403" algn="l" defTabSz="685606"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483"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19886"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891289"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2682"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095"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5492"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6890"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a:lstStyle>
          <a:p>
            <a:pPr marL="205687" lvl="1" indent="0" algn="ctr">
              <a:spcBef>
                <a:spcPts val="0"/>
              </a:spcBef>
              <a:buClr>
                <a:srgbClr val="5F5F5F">
                  <a:lumMod val="60000"/>
                  <a:lumOff val="40000"/>
                </a:srgbClr>
              </a:buClr>
              <a:buFont typeface="Arial" panose="020B0604020202020204" pitchFamily="34" charset="0"/>
              <a:buNone/>
              <a:defRPr/>
            </a:pPr>
            <a:r>
              <a:rPr lang="en-US" b="1" dirty="0" smtClean="0">
                <a:solidFill>
                  <a:srgbClr val="0070C0"/>
                </a:solidFill>
              </a:rPr>
              <a:t>Lower license footprint = more affordable database options</a:t>
            </a:r>
          </a:p>
          <a:p>
            <a:pPr marL="205687" lvl="1" indent="0" algn="ctr">
              <a:spcBef>
                <a:spcPts val="0"/>
              </a:spcBef>
              <a:buClr>
                <a:srgbClr val="5F5F5F">
                  <a:lumMod val="60000"/>
                  <a:lumOff val="40000"/>
                </a:srgbClr>
              </a:buClr>
              <a:buFont typeface="Arial" panose="020B0604020202020204" pitchFamily="34" charset="0"/>
              <a:buNone/>
              <a:defRPr/>
            </a:pPr>
            <a:r>
              <a:rPr lang="en-US" b="1" dirty="0" smtClean="0">
                <a:solidFill>
                  <a:srgbClr val="0070C0"/>
                </a:solidFill>
              </a:rPr>
              <a:t>All databases on the consolidated architecture benefit from these options</a:t>
            </a:r>
          </a:p>
          <a:p>
            <a:pPr marL="285750" indent="-285750">
              <a:spcBef>
                <a:spcPts val="0"/>
              </a:spcBef>
              <a:buClr>
                <a:srgbClr val="5F5F5F">
                  <a:lumMod val="60000"/>
                  <a:lumOff val="40000"/>
                </a:srgbClr>
              </a:buClr>
              <a:buFont typeface="Arial"/>
              <a:buChar char="•"/>
              <a:defRPr/>
            </a:pPr>
            <a:endParaRPr lang="en-US" sz="1600" b="1" dirty="0" smtClean="0">
              <a:solidFill>
                <a:srgbClr val="0070C0"/>
              </a:solidFill>
            </a:endParaRPr>
          </a:p>
        </p:txBody>
      </p:sp>
    </p:spTree>
    <p:extLst>
      <p:ext uri="{BB962C8B-B14F-4D97-AF65-F5344CB8AC3E}">
        <p14:creationId xmlns:p14="http://schemas.microsoft.com/office/powerpoint/2010/main" val="26706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title"/>
          </p:nvPr>
        </p:nvSpPr>
        <p:spPr>
          <a:xfrm>
            <a:off x="292099" y="-154184"/>
            <a:ext cx="8175759" cy="706041"/>
          </a:xfrm>
        </p:spPr>
        <p:txBody>
          <a:bodyPr/>
          <a:lstStyle/>
          <a:p>
            <a:pPr eaLnBrk="1" hangingPunct="1"/>
            <a:r>
              <a:rPr lang="en-US" altLang="en-US" sz="2400" dirty="0" smtClean="0">
                <a:latin typeface="Calibri" panose="020F0502020204030204" pitchFamily="34" charset="0"/>
                <a:ea typeface="Calibri" panose="020F0502020204030204" pitchFamily="34" charset="0"/>
                <a:cs typeface="Calibri" panose="020F0502020204030204" pitchFamily="34" charset="0"/>
              </a:rPr>
              <a:t>Software Costs: Reducing Your Footprint with </a:t>
            </a:r>
            <a:r>
              <a:rPr lang="en-US" altLang="en-US" sz="2400" dirty="0" err="1" smtClean="0">
                <a:latin typeface="Calibri" panose="020F0502020204030204" pitchFamily="34" charset="0"/>
                <a:ea typeface="Calibri" panose="020F0502020204030204" pitchFamily="34" charset="0"/>
                <a:cs typeface="Calibri" panose="020F0502020204030204" pitchFamily="34" charset="0"/>
              </a:rPr>
              <a:t>CoD</a:t>
            </a:r>
            <a:r>
              <a:rPr lang="en-US" altLang="en-US" sz="2400" dirty="0" smtClean="0">
                <a:latin typeface="Calibri" panose="020F0502020204030204" pitchFamily="34" charset="0"/>
                <a:ea typeface="Calibri" panose="020F0502020204030204" pitchFamily="34" charset="0"/>
                <a:cs typeface="Calibri" panose="020F0502020204030204" pitchFamily="34" charset="0"/>
              </a:rPr>
              <a:t> Models</a:t>
            </a:r>
            <a:endParaRPr lang="en-US" altLang="en-US" sz="16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sp>
        <p:nvSpPr>
          <p:cNvPr id="42" name="Rectangle 26"/>
          <p:cNvSpPr>
            <a:spLocks noChangeArrowheads="1"/>
          </p:cNvSpPr>
          <p:nvPr/>
        </p:nvSpPr>
        <p:spPr bwMode="auto">
          <a:xfrm>
            <a:off x="7485228" y="1391905"/>
            <a:ext cx="644525" cy="850900"/>
          </a:xfrm>
          <a:prstGeom prst="rect">
            <a:avLst/>
          </a:prstGeom>
          <a:solidFill>
            <a:schemeClr val="bg2">
              <a:lumMod val="20000"/>
              <a:lumOff val="80000"/>
            </a:schemeClr>
          </a:solidFill>
          <a:ln>
            <a:noFill/>
          </a:ln>
          <a:effectLst/>
          <a:extLst/>
        </p:spPr>
        <p:txBody>
          <a:bodyPr wrap="none" lIns="46409" tIns="23205" rIns="46409" bIns="23205" anchor="ctr"/>
          <a:lstStyle/>
          <a:p>
            <a:pPr algn="ctr">
              <a:lnSpc>
                <a:spcPct val="90000"/>
              </a:lnSpc>
              <a:spcBef>
                <a:spcPct val="50000"/>
              </a:spcBef>
              <a:buClr>
                <a:srgbClr val="FF0000"/>
              </a:buClr>
              <a:defRPr/>
            </a:pPr>
            <a:endParaRPr lang="en-US" dirty="0">
              <a:solidFill>
                <a:srgbClr val="5F5F5F"/>
              </a:solidFill>
              <a:cs typeface="Calibri" pitchFamily="34" charset="0"/>
            </a:endParaRPr>
          </a:p>
        </p:txBody>
      </p:sp>
      <p:sp>
        <p:nvSpPr>
          <p:cNvPr id="43" name="Rectangle 26"/>
          <p:cNvSpPr>
            <a:spLocks noChangeArrowheads="1"/>
          </p:cNvSpPr>
          <p:nvPr/>
        </p:nvSpPr>
        <p:spPr bwMode="auto">
          <a:xfrm>
            <a:off x="5411953" y="1391905"/>
            <a:ext cx="646113" cy="2238375"/>
          </a:xfrm>
          <a:prstGeom prst="rect">
            <a:avLst/>
          </a:prstGeom>
          <a:solidFill>
            <a:schemeClr val="bg2">
              <a:lumMod val="20000"/>
              <a:lumOff val="80000"/>
            </a:schemeClr>
          </a:solidFill>
          <a:ln>
            <a:noFill/>
          </a:ln>
          <a:effectLst/>
          <a:extLst/>
        </p:spPr>
        <p:txBody>
          <a:bodyPr wrap="none" lIns="46409" tIns="23205" rIns="46409" bIns="23205" anchor="ctr"/>
          <a:lstStyle/>
          <a:p>
            <a:pPr algn="ctr">
              <a:lnSpc>
                <a:spcPct val="90000"/>
              </a:lnSpc>
              <a:spcBef>
                <a:spcPct val="50000"/>
              </a:spcBef>
              <a:buClr>
                <a:srgbClr val="FF0000"/>
              </a:buClr>
              <a:defRPr/>
            </a:pPr>
            <a:endParaRPr lang="en-US" dirty="0">
              <a:solidFill>
                <a:srgbClr val="5F5F5F"/>
              </a:solidFill>
              <a:cs typeface="Calibri" pitchFamily="34" charset="0"/>
            </a:endParaRPr>
          </a:p>
        </p:txBody>
      </p:sp>
      <p:sp>
        <p:nvSpPr>
          <p:cNvPr id="44" name="Rectangle 26"/>
          <p:cNvSpPr>
            <a:spLocks noChangeArrowheads="1"/>
          </p:cNvSpPr>
          <p:nvPr/>
        </p:nvSpPr>
        <p:spPr bwMode="auto">
          <a:xfrm>
            <a:off x="6104103" y="1393493"/>
            <a:ext cx="644525" cy="1787525"/>
          </a:xfrm>
          <a:prstGeom prst="rect">
            <a:avLst/>
          </a:prstGeom>
          <a:solidFill>
            <a:schemeClr val="bg2">
              <a:lumMod val="20000"/>
              <a:lumOff val="80000"/>
            </a:schemeClr>
          </a:solidFill>
          <a:ln>
            <a:noFill/>
          </a:ln>
          <a:effectLst/>
          <a:extLst/>
        </p:spPr>
        <p:txBody>
          <a:bodyPr wrap="none" lIns="46409" tIns="23205" rIns="46409" bIns="23205" anchor="ctr"/>
          <a:lstStyle/>
          <a:p>
            <a:pPr algn="ctr">
              <a:lnSpc>
                <a:spcPct val="90000"/>
              </a:lnSpc>
              <a:spcBef>
                <a:spcPct val="50000"/>
              </a:spcBef>
              <a:buClr>
                <a:srgbClr val="FF0000"/>
              </a:buClr>
              <a:defRPr/>
            </a:pPr>
            <a:endParaRPr lang="en-US" dirty="0">
              <a:solidFill>
                <a:srgbClr val="5F5F5F"/>
              </a:solidFill>
              <a:cs typeface="Calibri" pitchFamily="34" charset="0"/>
            </a:endParaRPr>
          </a:p>
        </p:txBody>
      </p:sp>
      <p:sp>
        <p:nvSpPr>
          <p:cNvPr id="45" name="Rectangle 26"/>
          <p:cNvSpPr>
            <a:spLocks noChangeArrowheads="1"/>
          </p:cNvSpPr>
          <p:nvPr/>
        </p:nvSpPr>
        <p:spPr bwMode="auto">
          <a:xfrm>
            <a:off x="6785141" y="1388730"/>
            <a:ext cx="646112" cy="1311275"/>
          </a:xfrm>
          <a:prstGeom prst="rect">
            <a:avLst/>
          </a:prstGeom>
          <a:solidFill>
            <a:schemeClr val="bg2">
              <a:lumMod val="20000"/>
              <a:lumOff val="80000"/>
            </a:schemeClr>
          </a:solidFill>
          <a:ln>
            <a:noFill/>
          </a:ln>
          <a:effectLst/>
          <a:extLst/>
        </p:spPr>
        <p:txBody>
          <a:bodyPr wrap="none" lIns="46409" tIns="23205" rIns="46409" bIns="23205" anchor="ctr"/>
          <a:lstStyle/>
          <a:p>
            <a:pPr algn="ctr">
              <a:lnSpc>
                <a:spcPct val="90000"/>
              </a:lnSpc>
              <a:spcBef>
                <a:spcPct val="50000"/>
              </a:spcBef>
              <a:buClr>
                <a:srgbClr val="FF0000"/>
              </a:buClr>
              <a:defRPr/>
            </a:pPr>
            <a:endParaRPr lang="en-US" dirty="0">
              <a:solidFill>
                <a:srgbClr val="5F5F5F"/>
              </a:solidFill>
              <a:cs typeface="Calibri" pitchFamily="34" charset="0"/>
            </a:endParaRPr>
          </a:p>
        </p:txBody>
      </p:sp>
      <p:sp>
        <p:nvSpPr>
          <p:cNvPr id="46" name="Rectangle 26"/>
          <p:cNvSpPr>
            <a:spLocks noChangeArrowheads="1"/>
          </p:cNvSpPr>
          <p:nvPr/>
        </p:nvSpPr>
        <p:spPr bwMode="auto">
          <a:xfrm>
            <a:off x="7478878" y="2250743"/>
            <a:ext cx="646113" cy="1798637"/>
          </a:xfrm>
          <a:prstGeom prst="rect">
            <a:avLst/>
          </a:prstGeom>
          <a:gradFill rotWithShape="1">
            <a:gsLst>
              <a:gs pos="0">
                <a:schemeClr val="tx2"/>
              </a:gs>
              <a:gs pos="100000">
                <a:schemeClr val="tx2">
                  <a:gamma/>
                  <a:shade val="46275"/>
                  <a:invGamma/>
                </a:schemeClr>
              </a:gs>
            </a:gsLst>
            <a:lin ang="5400000" scaled="1"/>
          </a:gradFill>
          <a:ln>
            <a:noFill/>
          </a:ln>
          <a:effectLst/>
          <a:extLst/>
        </p:spPr>
        <p:txBody>
          <a:bodyPr wrap="none" lIns="46409" tIns="23205" rIns="46409" bIns="23205" anchor="ctr"/>
          <a:lstStyle/>
          <a:p>
            <a:pPr algn="ctr">
              <a:lnSpc>
                <a:spcPct val="90000"/>
              </a:lnSpc>
              <a:spcBef>
                <a:spcPct val="50000"/>
              </a:spcBef>
              <a:buClr>
                <a:srgbClr val="FF0000"/>
              </a:buClr>
              <a:defRPr/>
            </a:pPr>
            <a:endParaRPr lang="en-US" dirty="0">
              <a:solidFill>
                <a:srgbClr val="5F5F5F"/>
              </a:solidFill>
              <a:cs typeface="Calibri" pitchFamily="34" charset="0"/>
            </a:endParaRPr>
          </a:p>
        </p:txBody>
      </p:sp>
      <p:sp>
        <p:nvSpPr>
          <p:cNvPr id="47" name="Rectangle 46"/>
          <p:cNvSpPr/>
          <p:nvPr/>
        </p:nvSpPr>
        <p:spPr bwMode="auto">
          <a:xfrm>
            <a:off x="3043488" y="1373690"/>
            <a:ext cx="604820" cy="2679033"/>
          </a:xfrm>
          <a:prstGeom prst="rect">
            <a:avLst/>
          </a:prstGeom>
          <a:solidFill>
            <a:srgbClr val="818181"/>
          </a:solidFill>
          <a:ln w="9525" cap="flat" cmpd="sng" algn="ctr">
            <a:noFill/>
            <a:prstDash val="solid"/>
            <a:round/>
            <a:headEnd type="none" w="med" len="med"/>
            <a:tailEnd type="none" w="med" len="med"/>
          </a:ln>
          <a:effectLst>
            <a:innerShdw blurRad="787400" dist="50800" dir="16200000">
              <a:prstClr val="black">
                <a:alpha val="50000"/>
              </a:prstClr>
            </a:innerShdw>
          </a:effectLst>
        </p:spPr>
        <p:txBody>
          <a:bodyPr lIns="67988" tIns="33994" rIns="67988" bIns="33994"/>
          <a:lstStyle/>
          <a:p>
            <a:pPr marL="87916" indent="-87916" algn="ctr">
              <a:lnSpc>
                <a:spcPct val="90000"/>
              </a:lnSpc>
              <a:spcBef>
                <a:spcPct val="50000"/>
              </a:spcBef>
              <a:buClr>
                <a:srgbClr val="FF0000"/>
              </a:buClr>
              <a:defRPr/>
            </a:pPr>
            <a:endParaRPr lang="en-US" dirty="0">
              <a:solidFill>
                <a:srgbClr val="5F5F5F"/>
              </a:solidFill>
              <a:cs typeface="Calibri" pitchFamily="34" charset="0"/>
            </a:endParaRPr>
          </a:p>
        </p:txBody>
      </p:sp>
      <p:sp>
        <p:nvSpPr>
          <p:cNvPr id="48" name="Rectangle 47"/>
          <p:cNvSpPr/>
          <p:nvPr/>
        </p:nvSpPr>
        <p:spPr bwMode="auto">
          <a:xfrm>
            <a:off x="2400192" y="1373774"/>
            <a:ext cx="604820" cy="2679033"/>
          </a:xfrm>
          <a:prstGeom prst="rect">
            <a:avLst/>
          </a:prstGeom>
          <a:solidFill>
            <a:srgbClr val="818181"/>
          </a:solidFill>
          <a:ln w="9525" cap="flat" cmpd="sng" algn="ctr">
            <a:noFill/>
            <a:prstDash val="solid"/>
            <a:round/>
            <a:headEnd type="none" w="med" len="med"/>
            <a:tailEnd type="none" w="med" len="med"/>
          </a:ln>
          <a:effectLst>
            <a:innerShdw blurRad="787400" dist="50800" dir="16200000">
              <a:prstClr val="black">
                <a:alpha val="50000"/>
              </a:prstClr>
            </a:innerShdw>
          </a:effectLst>
        </p:spPr>
        <p:txBody>
          <a:bodyPr lIns="67988" tIns="33994" rIns="67988" bIns="33994"/>
          <a:lstStyle/>
          <a:p>
            <a:pPr marL="87916" indent="-87916" algn="ctr">
              <a:lnSpc>
                <a:spcPct val="90000"/>
              </a:lnSpc>
              <a:spcBef>
                <a:spcPct val="50000"/>
              </a:spcBef>
              <a:buClr>
                <a:srgbClr val="FF0000"/>
              </a:buClr>
              <a:defRPr/>
            </a:pPr>
            <a:endParaRPr lang="en-US" dirty="0">
              <a:solidFill>
                <a:srgbClr val="5F5F5F"/>
              </a:solidFill>
              <a:cs typeface="Calibri" pitchFamily="34" charset="0"/>
            </a:endParaRPr>
          </a:p>
        </p:txBody>
      </p:sp>
      <p:sp>
        <p:nvSpPr>
          <p:cNvPr id="49" name="Rectangle 26"/>
          <p:cNvSpPr>
            <a:spLocks noChangeArrowheads="1"/>
          </p:cNvSpPr>
          <p:nvPr/>
        </p:nvSpPr>
        <p:spPr bwMode="auto">
          <a:xfrm>
            <a:off x="5413541" y="3604880"/>
            <a:ext cx="644525" cy="442913"/>
          </a:xfrm>
          <a:prstGeom prst="rect">
            <a:avLst/>
          </a:prstGeom>
          <a:gradFill rotWithShape="1">
            <a:gsLst>
              <a:gs pos="0">
                <a:schemeClr val="tx2"/>
              </a:gs>
              <a:gs pos="100000">
                <a:schemeClr val="tx2">
                  <a:gamma/>
                  <a:shade val="46275"/>
                  <a:invGamma/>
                </a:schemeClr>
              </a:gs>
            </a:gsLst>
            <a:lin ang="5400000" scaled="1"/>
          </a:gradFill>
          <a:ln>
            <a:noFill/>
          </a:ln>
          <a:effectLst/>
          <a:extLst/>
        </p:spPr>
        <p:txBody>
          <a:bodyPr wrap="none" lIns="46409" tIns="23205" rIns="46409" bIns="23205" anchor="ctr"/>
          <a:lstStyle/>
          <a:p>
            <a:pPr algn="ctr">
              <a:lnSpc>
                <a:spcPct val="90000"/>
              </a:lnSpc>
              <a:spcBef>
                <a:spcPct val="50000"/>
              </a:spcBef>
              <a:buClr>
                <a:srgbClr val="FF0000"/>
              </a:buClr>
              <a:defRPr/>
            </a:pPr>
            <a:endParaRPr lang="en-US" dirty="0">
              <a:solidFill>
                <a:srgbClr val="5F5F5F"/>
              </a:solidFill>
              <a:cs typeface="Calibri" pitchFamily="34" charset="0"/>
            </a:endParaRPr>
          </a:p>
        </p:txBody>
      </p:sp>
      <p:sp>
        <p:nvSpPr>
          <p:cNvPr id="50" name="TextBox 22"/>
          <p:cNvSpPr txBox="1">
            <a:spLocks noChangeArrowheads="1"/>
          </p:cNvSpPr>
          <p:nvPr/>
        </p:nvSpPr>
        <p:spPr bwMode="auto">
          <a:xfrm>
            <a:off x="582256" y="639929"/>
            <a:ext cx="3575760" cy="63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19" tIns="33760" rIns="67519" bIns="33760">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ctr">
              <a:lnSpc>
                <a:spcPct val="90000"/>
              </a:lnSpc>
              <a:spcBef>
                <a:spcPct val="50000"/>
              </a:spcBef>
              <a:buClr>
                <a:srgbClr val="FF0000"/>
              </a:buClr>
            </a:pPr>
            <a:r>
              <a:rPr lang="en-US" altLang="en-US" sz="1600" dirty="0">
                <a:solidFill>
                  <a:srgbClr val="5F5F5F"/>
                </a:solidFill>
                <a:latin typeface="Calibri"/>
                <a:ea typeface="Calibri" panose="020F0502020204030204" pitchFamily="34" charset="0"/>
                <a:cs typeface="Calibri" panose="020F0502020204030204" pitchFamily="34" charset="0"/>
              </a:rPr>
              <a:t>Option 1: Build Your Own</a:t>
            </a:r>
          </a:p>
          <a:p>
            <a:pPr algn="ctr">
              <a:lnSpc>
                <a:spcPct val="90000"/>
              </a:lnSpc>
              <a:spcBef>
                <a:spcPct val="50000"/>
              </a:spcBef>
              <a:buClr>
                <a:srgbClr val="FF0000"/>
              </a:buClr>
            </a:pPr>
            <a:r>
              <a:rPr lang="en-US" altLang="en-US" sz="1600" dirty="0">
                <a:solidFill>
                  <a:srgbClr val="5F5F5F"/>
                </a:solidFill>
                <a:latin typeface="Calibri"/>
                <a:ea typeface="Calibri" panose="020F0502020204030204" pitchFamily="34" charset="0"/>
                <a:cs typeface="Calibri" panose="020F0502020204030204" pitchFamily="34" charset="0"/>
              </a:rPr>
              <a:t> </a:t>
            </a:r>
            <a:r>
              <a:rPr lang="en-US" altLang="en-US" sz="1600" i="1" dirty="0">
                <a:solidFill>
                  <a:srgbClr val="5F5F5F"/>
                </a:solidFill>
                <a:latin typeface="Calibri"/>
                <a:ea typeface="Calibri" panose="020F0502020204030204" pitchFamily="34" charset="0"/>
                <a:cs typeface="Calibri" panose="020F0502020204030204" pitchFamily="34" charset="0"/>
              </a:rPr>
              <a:t>License 72 Cores for Anticipated Growth</a:t>
            </a:r>
          </a:p>
        </p:txBody>
      </p:sp>
      <p:sp>
        <p:nvSpPr>
          <p:cNvPr id="51" name="TextBox 23"/>
          <p:cNvSpPr txBox="1">
            <a:spLocks noChangeArrowheads="1"/>
          </p:cNvSpPr>
          <p:nvPr/>
        </p:nvSpPr>
        <p:spPr bwMode="auto">
          <a:xfrm>
            <a:off x="2133766" y="4103355"/>
            <a:ext cx="5238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19" tIns="33760" rIns="67519" bIns="33760">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ctr">
              <a:lnSpc>
                <a:spcPct val="90000"/>
              </a:lnSpc>
              <a:spcBef>
                <a:spcPct val="50000"/>
              </a:spcBef>
              <a:buClr>
                <a:srgbClr val="FF0000"/>
              </a:buClr>
            </a:pPr>
            <a:r>
              <a:rPr lang="en-US" altLang="en-US" sz="1200">
                <a:solidFill>
                  <a:srgbClr val="5F5F5F"/>
                </a:solidFill>
                <a:ea typeface="Calibri" panose="020F0502020204030204" pitchFamily="34" charset="0"/>
                <a:cs typeface="Calibri" panose="020F0502020204030204" pitchFamily="34" charset="0"/>
              </a:rPr>
              <a:t>Year 2</a:t>
            </a:r>
          </a:p>
        </p:txBody>
      </p:sp>
      <p:sp>
        <p:nvSpPr>
          <p:cNvPr id="52" name="TextBox 24"/>
          <p:cNvSpPr txBox="1">
            <a:spLocks noChangeArrowheads="1"/>
          </p:cNvSpPr>
          <p:nvPr/>
        </p:nvSpPr>
        <p:spPr bwMode="auto">
          <a:xfrm>
            <a:off x="2797341" y="4095418"/>
            <a:ext cx="5238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19" tIns="33760" rIns="67519" bIns="33760">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ctr">
              <a:lnSpc>
                <a:spcPct val="90000"/>
              </a:lnSpc>
              <a:spcBef>
                <a:spcPct val="50000"/>
              </a:spcBef>
              <a:buClr>
                <a:srgbClr val="FF0000"/>
              </a:buClr>
            </a:pPr>
            <a:r>
              <a:rPr lang="en-US" altLang="en-US" sz="1200">
                <a:solidFill>
                  <a:srgbClr val="5F5F5F"/>
                </a:solidFill>
                <a:ea typeface="Calibri" panose="020F0502020204030204" pitchFamily="34" charset="0"/>
                <a:cs typeface="Calibri" panose="020F0502020204030204" pitchFamily="34" charset="0"/>
              </a:rPr>
              <a:t>Year 3</a:t>
            </a:r>
          </a:p>
        </p:txBody>
      </p:sp>
      <p:sp>
        <p:nvSpPr>
          <p:cNvPr id="53" name="TextBox 16"/>
          <p:cNvSpPr txBox="1">
            <a:spLocks noChangeArrowheads="1"/>
          </p:cNvSpPr>
          <p:nvPr/>
        </p:nvSpPr>
        <p:spPr bwMode="auto">
          <a:xfrm>
            <a:off x="4978399" y="647867"/>
            <a:ext cx="3763962"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19" tIns="33760" rIns="67519" bIns="33760">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ctr">
              <a:lnSpc>
                <a:spcPct val="90000"/>
              </a:lnSpc>
              <a:spcBef>
                <a:spcPct val="50000"/>
              </a:spcBef>
              <a:buClr>
                <a:srgbClr val="FF0000"/>
              </a:buClr>
            </a:pPr>
            <a:r>
              <a:rPr lang="en-US" altLang="en-US" sz="1600" dirty="0">
                <a:solidFill>
                  <a:srgbClr val="5F5F5F"/>
                </a:solidFill>
                <a:latin typeface="Calibri"/>
                <a:ea typeface="Calibri" panose="020F0502020204030204" pitchFamily="34" charset="0"/>
                <a:cs typeface="Calibri" panose="020F0502020204030204" pitchFamily="34" charset="0"/>
              </a:rPr>
              <a:t>Option 2: Buy Database Appliance</a:t>
            </a:r>
          </a:p>
          <a:p>
            <a:pPr algn="ctr">
              <a:lnSpc>
                <a:spcPct val="90000"/>
              </a:lnSpc>
              <a:spcBef>
                <a:spcPct val="50000"/>
              </a:spcBef>
              <a:buClr>
                <a:srgbClr val="FF0000"/>
              </a:buClr>
            </a:pPr>
            <a:r>
              <a:rPr lang="en-US" altLang="en-US" sz="1600" i="1" dirty="0">
                <a:solidFill>
                  <a:srgbClr val="5F5F5F"/>
                </a:solidFill>
                <a:latin typeface="Calibri"/>
                <a:ea typeface="Calibri" panose="020F0502020204030204" pitchFamily="34" charset="0"/>
                <a:cs typeface="Calibri" panose="020F0502020204030204" pitchFamily="34" charset="0"/>
              </a:rPr>
              <a:t>License as You Grow and Save Significantly</a:t>
            </a:r>
          </a:p>
        </p:txBody>
      </p:sp>
      <p:sp>
        <p:nvSpPr>
          <p:cNvPr id="54" name="Rectangle 26"/>
          <p:cNvSpPr>
            <a:spLocks noChangeArrowheads="1"/>
          </p:cNvSpPr>
          <p:nvPr/>
        </p:nvSpPr>
        <p:spPr bwMode="auto">
          <a:xfrm>
            <a:off x="6102516" y="3169905"/>
            <a:ext cx="646112" cy="879475"/>
          </a:xfrm>
          <a:prstGeom prst="rect">
            <a:avLst/>
          </a:prstGeom>
          <a:gradFill rotWithShape="1">
            <a:gsLst>
              <a:gs pos="0">
                <a:schemeClr val="tx2"/>
              </a:gs>
              <a:gs pos="100000">
                <a:schemeClr val="tx2">
                  <a:gamma/>
                  <a:shade val="46275"/>
                  <a:invGamma/>
                </a:schemeClr>
              </a:gs>
            </a:gsLst>
            <a:lin ang="5400000" scaled="1"/>
          </a:gradFill>
          <a:ln>
            <a:noFill/>
          </a:ln>
          <a:effectLst/>
          <a:extLst/>
        </p:spPr>
        <p:txBody>
          <a:bodyPr wrap="none" lIns="46409" tIns="23205" rIns="46409" bIns="23205" anchor="ctr"/>
          <a:lstStyle/>
          <a:p>
            <a:pPr algn="ctr">
              <a:lnSpc>
                <a:spcPct val="90000"/>
              </a:lnSpc>
              <a:spcBef>
                <a:spcPct val="50000"/>
              </a:spcBef>
              <a:buClr>
                <a:srgbClr val="FF0000"/>
              </a:buClr>
              <a:defRPr/>
            </a:pPr>
            <a:endParaRPr lang="en-US" dirty="0">
              <a:solidFill>
                <a:srgbClr val="5F5F5F"/>
              </a:solidFill>
              <a:cs typeface="Calibri" pitchFamily="34" charset="0"/>
            </a:endParaRPr>
          </a:p>
        </p:txBody>
      </p:sp>
      <p:sp>
        <p:nvSpPr>
          <p:cNvPr id="55" name="Rectangle 26"/>
          <p:cNvSpPr>
            <a:spLocks noChangeArrowheads="1"/>
          </p:cNvSpPr>
          <p:nvPr/>
        </p:nvSpPr>
        <p:spPr bwMode="auto">
          <a:xfrm>
            <a:off x="6789903" y="2700005"/>
            <a:ext cx="646113" cy="1346200"/>
          </a:xfrm>
          <a:prstGeom prst="rect">
            <a:avLst/>
          </a:prstGeom>
          <a:gradFill rotWithShape="1">
            <a:gsLst>
              <a:gs pos="0">
                <a:schemeClr val="tx2"/>
              </a:gs>
              <a:gs pos="100000">
                <a:schemeClr val="tx2">
                  <a:gamma/>
                  <a:shade val="46275"/>
                  <a:invGamma/>
                </a:schemeClr>
              </a:gs>
            </a:gsLst>
            <a:lin ang="5400000" scaled="1"/>
          </a:gradFill>
          <a:ln>
            <a:noFill/>
          </a:ln>
          <a:effectLst/>
          <a:extLst/>
        </p:spPr>
        <p:txBody>
          <a:bodyPr wrap="none" lIns="46409" tIns="23205" rIns="46409" bIns="23205" anchor="ctr"/>
          <a:lstStyle/>
          <a:p>
            <a:pPr algn="ctr">
              <a:lnSpc>
                <a:spcPct val="90000"/>
              </a:lnSpc>
              <a:spcBef>
                <a:spcPct val="50000"/>
              </a:spcBef>
              <a:buClr>
                <a:srgbClr val="FF0000"/>
              </a:buClr>
              <a:defRPr/>
            </a:pPr>
            <a:endParaRPr lang="en-US" dirty="0">
              <a:solidFill>
                <a:srgbClr val="5F5F5F"/>
              </a:solidFill>
              <a:cs typeface="Calibri" pitchFamily="34" charset="0"/>
            </a:endParaRPr>
          </a:p>
        </p:txBody>
      </p:sp>
      <p:sp>
        <p:nvSpPr>
          <p:cNvPr id="56" name="Rectangle 55"/>
          <p:cNvSpPr/>
          <p:nvPr/>
        </p:nvSpPr>
        <p:spPr bwMode="auto">
          <a:xfrm>
            <a:off x="1759100" y="1370350"/>
            <a:ext cx="604820" cy="2679033"/>
          </a:xfrm>
          <a:prstGeom prst="rect">
            <a:avLst/>
          </a:prstGeom>
          <a:solidFill>
            <a:srgbClr val="818181"/>
          </a:solidFill>
          <a:ln w="9525" cap="flat" cmpd="sng" algn="ctr">
            <a:noFill/>
            <a:prstDash val="solid"/>
            <a:round/>
            <a:headEnd type="none" w="med" len="med"/>
            <a:tailEnd type="none" w="med" len="med"/>
          </a:ln>
          <a:effectLst>
            <a:innerShdw blurRad="787400" dist="50800" dir="16200000">
              <a:prstClr val="black">
                <a:alpha val="50000"/>
              </a:prstClr>
            </a:innerShdw>
          </a:effectLst>
        </p:spPr>
        <p:txBody>
          <a:bodyPr lIns="67988" tIns="33994" rIns="67988" bIns="33994"/>
          <a:lstStyle/>
          <a:p>
            <a:pPr marL="87916" indent="-87916" algn="ctr">
              <a:lnSpc>
                <a:spcPct val="90000"/>
              </a:lnSpc>
              <a:spcBef>
                <a:spcPct val="50000"/>
              </a:spcBef>
              <a:buClr>
                <a:srgbClr val="FF0000"/>
              </a:buClr>
              <a:defRPr/>
            </a:pPr>
            <a:endParaRPr lang="en-US" dirty="0">
              <a:solidFill>
                <a:srgbClr val="5F5F5F"/>
              </a:solidFill>
              <a:cs typeface="Calibri" pitchFamily="34" charset="0"/>
            </a:endParaRPr>
          </a:p>
        </p:txBody>
      </p:sp>
      <p:sp>
        <p:nvSpPr>
          <p:cNvPr id="57" name="Rectangle 56"/>
          <p:cNvSpPr/>
          <p:nvPr/>
        </p:nvSpPr>
        <p:spPr bwMode="auto">
          <a:xfrm>
            <a:off x="1110973" y="1370515"/>
            <a:ext cx="604820" cy="2679033"/>
          </a:xfrm>
          <a:prstGeom prst="rect">
            <a:avLst/>
          </a:prstGeom>
          <a:solidFill>
            <a:srgbClr val="818181"/>
          </a:solidFill>
          <a:ln w="9525" cap="flat" cmpd="sng" algn="ctr">
            <a:noFill/>
            <a:prstDash val="solid"/>
            <a:round/>
            <a:headEnd type="none" w="med" len="med"/>
            <a:tailEnd type="none" w="med" len="med"/>
          </a:ln>
          <a:effectLst>
            <a:innerShdw blurRad="787400" dist="50800" dir="16200000">
              <a:prstClr val="black">
                <a:alpha val="50000"/>
              </a:prstClr>
            </a:innerShdw>
          </a:effectLst>
        </p:spPr>
        <p:txBody>
          <a:bodyPr lIns="67988" tIns="33994" rIns="67988" bIns="33994"/>
          <a:lstStyle/>
          <a:p>
            <a:pPr marL="87916" indent="-87916" algn="ctr">
              <a:lnSpc>
                <a:spcPct val="90000"/>
              </a:lnSpc>
              <a:spcBef>
                <a:spcPct val="50000"/>
              </a:spcBef>
              <a:buClr>
                <a:srgbClr val="FF0000"/>
              </a:buClr>
              <a:defRPr/>
            </a:pPr>
            <a:endParaRPr lang="en-US" dirty="0">
              <a:solidFill>
                <a:srgbClr val="5F5F5F"/>
              </a:solidFill>
              <a:cs typeface="Calibri" pitchFamily="34" charset="0"/>
            </a:endParaRPr>
          </a:p>
        </p:txBody>
      </p:sp>
      <p:sp>
        <p:nvSpPr>
          <p:cNvPr id="58" name="TextBox 34"/>
          <p:cNvSpPr txBox="1">
            <a:spLocks noChangeArrowheads="1"/>
          </p:cNvSpPr>
          <p:nvPr/>
        </p:nvSpPr>
        <p:spPr bwMode="auto">
          <a:xfrm>
            <a:off x="431966" y="3796968"/>
            <a:ext cx="604837"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19" tIns="33760" rIns="67519" bIns="33760">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ctr">
              <a:lnSpc>
                <a:spcPct val="90000"/>
              </a:lnSpc>
              <a:spcBef>
                <a:spcPct val="50000"/>
              </a:spcBef>
              <a:buClr>
                <a:srgbClr val="FF0000"/>
              </a:buClr>
            </a:pPr>
            <a:r>
              <a:rPr lang="en-US" altLang="en-US" sz="1200">
                <a:solidFill>
                  <a:srgbClr val="5F5F5F"/>
                </a:solidFill>
                <a:ea typeface="Calibri" panose="020F0502020204030204" pitchFamily="34" charset="0"/>
                <a:cs typeface="Calibri" panose="020F0502020204030204" pitchFamily="34" charset="0"/>
              </a:rPr>
              <a:t>4 Cores</a:t>
            </a:r>
          </a:p>
        </p:txBody>
      </p:sp>
      <p:sp>
        <p:nvSpPr>
          <p:cNvPr id="59" name="TextBox 35"/>
          <p:cNvSpPr txBox="1">
            <a:spLocks noChangeArrowheads="1"/>
          </p:cNvSpPr>
          <p:nvPr/>
        </p:nvSpPr>
        <p:spPr bwMode="auto">
          <a:xfrm>
            <a:off x="412916" y="3323893"/>
            <a:ext cx="60642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19" tIns="33760" rIns="67519" bIns="33760">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ctr">
              <a:lnSpc>
                <a:spcPct val="90000"/>
              </a:lnSpc>
              <a:spcBef>
                <a:spcPct val="50000"/>
              </a:spcBef>
              <a:buClr>
                <a:srgbClr val="FF0000"/>
              </a:buClr>
            </a:pPr>
            <a:r>
              <a:rPr lang="en-US" altLang="en-US" sz="1200">
                <a:solidFill>
                  <a:srgbClr val="5F5F5F"/>
                </a:solidFill>
                <a:ea typeface="Calibri" panose="020F0502020204030204" pitchFamily="34" charset="0"/>
                <a:cs typeface="Calibri" panose="020F0502020204030204" pitchFamily="34" charset="0"/>
              </a:rPr>
              <a:t>8 Cores</a:t>
            </a:r>
          </a:p>
        </p:txBody>
      </p:sp>
      <p:sp>
        <p:nvSpPr>
          <p:cNvPr id="60" name="TextBox 37"/>
          <p:cNvSpPr txBox="1">
            <a:spLocks noChangeArrowheads="1"/>
          </p:cNvSpPr>
          <p:nvPr/>
        </p:nvSpPr>
        <p:spPr bwMode="auto">
          <a:xfrm>
            <a:off x="1428916" y="4103355"/>
            <a:ext cx="5238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19" tIns="33760" rIns="67519" bIns="33760">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ctr">
              <a:lnSpc>
                <a:spcPct val="90000"/>
              </a:lnSpc>
              <a:spcBef>
                <a:spcPct val="50000"/>
              </a:spcBef>
              <a:buClr>
                <a:srgbClr val="FF0000"/>
              </a:buClr>
            </a:pPr>
            <a:r>
              <a:rPr lang="en-US" altLang="en-US" sz="1200">
                <a:solidFill>
                  <a:srgbClr val="5F5F5F"/>
                </a:solidFill>
                <a:ea typeface="Calibri" panose="020F0502020204030204" pitchFamily="34" charset="0"/>
                <a:cs typeface="Calibri" panose="020F0502020204030204" pitchFamily="34" charset="0"/>
              </a:rPr>
              <a:t>Year 1</a:t>
            </a:r>
          </a:p>
        </p:txBody>
      </p:sp>
      <p:sp>
        <p:nvSpPr>
          <p:cNvPr id="61" name="TextBox 41"/>
          <p:cNvSpPr txBox="1">
            <a:spLocks noChangeArrowheads="1"/>
          </p:cNvSpPr>
          <p:nvPr/>
        </p:nvSpPr>
        <p:spPr bwMode="auto">
          <a:xfrm>
            <a:off x="351003" y="1568118"/>
            <a:ext cx="68421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19" tIns="33760" rIns="67519" bIns="33760">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ctr">
              <a:lnSpc>
                <a:spcPct val="90000"/>
              </a:lnSpc>
              <a:spcBef>
                <a:spcPct val="50000"/>
              </a:spcBef>
              <a:buClr>
                <a:srgbClr val="FF0000"/>
              </a:buClr>
            </a:pPr>
            <a:r>
              <a:rPr lang="en-US" altLang="en-US" sz="1200">
                <a:solidFill>
                  <a:srgbClr val="5F5F5F"/>
                </a:solidFill>
                <a:ea typeface="Calibri" panose="020F0502020204030204" pitchFamily="34" charset="0"/>
                <a:cs typeface="Calibri" panose="020F0502020204030204" pitchFamily="34" charset="0"/>
              </a:rPr>
              <a:t>32 Cores</a:t>
            </a:r>
          </a:p>
        </p:txBody>
      </p:sp>
      <p:sp>
        <p:nvSpPr>
          <p:cNvPr id="62" name="TextBox 42"/>
          <p:cNvSpPr txBox="1">
            <a:spLocks noChangeArrowheads="1"/>
          </p:cNvSpPr>
          <p:nvPr/>
        </p:nvSpPr>
        <p:spPr bwMode="auto">
          <a:xfrm>
            <a:off x="6554953" y="4128755"/>
            <a:ext cx="5254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19" tIns="33760" rIns="67519" bIns="33760">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ctr">
              <a:lnSpc>
                <a:spcPct val="90000"/>
              </a:lnSpc>
              <a:spcBef>
                <a:spcPct val="50000"/>
              </a:spcBef>
              <a:buClr>
                <a:srgbClr val="FF0000"/>
              </a:buClr>
            </a:pPr>
            <a:r>
              <a:rPr lang="en-US" altLang="en-US" sz="1200">
                <a:solidFill>
                  <a:srgbClr val="5F5F5F"/>
                </a:solidFill>
                <a:ea typeface="Calibri" panose="020F0502020204030204" pitchFamily="34" charset="0"/>
                <a:cs typeface="Calibri" panose="020F0502020204030204" pitchFamily="34" charset="0"/>
              </a:rPr>
              <a:t>Year 2</a:t>
            </a:r>
          </a:p>
        </p:txBody>
      </p:sp>
      <p:sp>
        <p:nvSpPr>
          <p:cNvPr id="63" name="TextBox 43"/>
          <p:cNvSpPr txBox="1">
            <a:spLocks noChangeArrowheads="1"/>
          </p:cNvSpPr>
          <p:nvPr/>
        </p:nvSpPr>
        <p:spPr bwMode="auto">
          <a:xfrm>
            <a:off x="7218528" y="4120818"/>
            <a:ext cx="5254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19" tIns="33760" rIns="67519" bIns="33760">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ctr">
              <a:lnSpc>
                <a:spcPct val="90000"/>
              </a:lnSpc>
              <a:spcBef>
                <a:spcPct val="50000"/>
              </a:spcBef>
              <a:buClr>
                <a:srgbClr val="FF0000"/>
              </a:buClr>
            </a:pPr>
            <a:r>
              <a:rPr lang="en-US" altLang="en-US" sz="1200">
                <a:solidFill>
                  <a:srgbClr val="5F5F5F"/>
                </a:solidFill>
                <a:ea typeface="Calibri" panose="020F0502020204030204" pitchFamily="34" charset="0"/>
                <a:cs typeface="Calibri" panose="020F0502020204030204" pitchFamily="34" charset="0"/>
              </a:rPr>
              <a:t>Year 3</a:t>
            </a:r>
          </a:p>
        </p:txBody>
      </p:sp>
      <p:sp>
        <p:nvSpPr>
          <p:cNvPr id="64" name="TextBox 44"/>
          <p:cNvSpPr txBox="1">
            <a:spLocks noChangeArrowheads="1"/>
          </p:cNvSpPr>
          <p:nvPr/>
        </p:nvSpPr>
        <p:spPr bwMode="auto">
          <a:xfrm>
            <a:off x="5851691" y="4128755"/>
            <a:ext cx="5238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19" tIns="33760" rIns="67519" bIns="33760">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ctr">
              <a:lnSpc>
                <a:spcPct val="90000"/>
              </a:lnSpc>
              <a:spcBef>
                <a:spcPct val="50000"/>
              </a:spcBef>
              <a:buClr>
                <a:srgbClr val="FF0000"/>
              </a:buClr>
            </a:pPr>
            <a:r>
              <a:rPr lang="en-US" altLang="en-US" sz="1200">
                <a:solidFill>
                  <a:srgbClr val="5F5F5F"/>
                </a:solidFill>
                <a:ea typeface="Calibri" panose="020F0502020204030204" pitchFamily="34" charset="0"/>
                <a:cs typeface="Calibri" panose="020F0502020204030204" pitchFamily="34" charset="0"/>
              </a:rPr>
              <a:t>Year 1</a:t>
            </a:r>
          </a:p>
        </p:txBody>
      </p:sp>
      <p:sp>
        <p:nvSpPr>
          <p:cNvPr id="65" name="TextBox 49"/>
          <p:cNvSpPr txBox="1">
            <a:spLocks noChangeArrowheads="1"/>
          </p:cNvSpPr>
          <p:nvPr/>
        </p:nvSpPr>
        <p:spPr bwMode="auto">
          <a:xfrm>
            <a:off x="1690853" y="4387270"/>
            <a:ext cx="147161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19" tIns="33760" rIns="67519" bIns="33760">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ctr">
              <a:lnSpc>
                <a:spcPct val="90000"/>
              </a:lnSpc>
              <a:spcBef>
                <a:spcPct val="50000"/>
              </a:spcBef>
              <a:buClr>
                <a:srgbClr val="FF0000"/>
              </a:buClr>
            </a:pPr>
            <a:r>
              <a:rPr lang="en-US" altLang="en-US" sz="1800" dirty="0">
                <a:solidFill>
                  <a:srgbClr val="7F7F7F"/>
                </a:solidFill>
                <a:ea typeface="Calibri" panose="020F0502020204030204" pitchFamily="34" charset="0"/>
                <a:cs typeface="Calibri" panose="020F0502020204030204" pitchFamily="34" charset="0"/>
              </a:rPr>
              <a:t>Pay It All Now</a:t>
            </a:r>
            <a:endParaRPr lang="en-US" altLang="en-US" sz="1500" dirty="0">
              <a:solidFill>
                <a:srgbClr val="7F7F7F"/>
              </a:solidFill>
              <a:ea typeface="Calibri" panose="020F0502020204030204" pitchFamily="34" charset="0"/>
              <a:cs typeface="Calibri" panose="020F0502020204030204" pitchFamily="34" charset="0"/>
            </a:endParaRPr>
          </a:p>
        </p:txBody>
      </p:sp>
      <p:sp>
        <p:nvSpPr>
          <p:cNvPr id="66" name="TextBox 50"/>
          <p:cNvSpPr txBox="1">
            <a:spLocks noChangeArrowheads="1"/>
          </p:cNvSpPr>
          <p:nvPr/>
        </p:nvSpPr>
        <p:spPr bwMode="auto">
          <a:xfrm>
            <a:off x="5951703" y="4391027"/>
            <a:ext cx="173196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19" tIns="33760" rIns="67519" bIns="33760">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ctr">
              <a:lnSpc>
                <a:spcPct val="90000"/>
              </a:lnSpc>
              <a:spcBef>
                <a:spcPct val="50000"/>
              </a:spcBef>
              <a:buClr>
                <a:srgbClr val="FF0000"/>
              </a:buClr>
            </a:pPr>
            <a:r>
              <a:rPr lang="en-US" altLang="en-US" sz="1800" dirty="0">
                <a:solidFill>
                  <a:srgbClr val="7F7F7F"/>
                </a:solidFill>
                <a:ea typeface="Calibri" panose="020F0502020204030204" pitchFamily="34" charset="0"/>
                <a:cs typeface="Calibri" panose="020F0502020204030204" pitchFamily="34" charset="0"/>
              </a:rPr>
              <a:t>Pay As You Grow</a:t>
            </a:r>
          </a:p>
        </p:txBody>
      </p:sp>
      <p:sp>
        <p:nvSpPr>
          <p:cNvPr id="67" name="TextBox 51"/>
          <p:cNvSpPr txBox="1">
            <a:spLocks noChangeArrowheads="1"/>
          </p:cNvSpPr>
          <p:nvPr/>
        </p:nvSpPr>
        <p:spPr bwMode="auto">
          <a:xfrm>
            <a:off x="4275303" y="2260268"/>
            <a:ext cx="61277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19" tIns="33760" rIns="67519" bIns="33760">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ctr">
              <a:lnSpc>
                <a:spcPct val="90000"/>
              </a:lnSpc>
              <a:spcBef>
                <a:spcPct val="50000"/>
              </a:spcBef>
              <a:buClr>
                <a:srgbClr val="FF0000"/>
              </a:buClr>
            </a:pPr>
            <a:r>
              <a:rPr lang="en-US" altLang="en-US" sz="3000">
                <a:solidFill>
                  <a:srgbClr val="5F5F5F"/>
                </a:solidFill>
                <a:ea typeface="Calibri" panose="020F0502020204030204" pitchFamily="34" charset="0"/>
                <a:cs typeface="Calibri" panose="020F0502020204030204" pitchFamily="34" charset="0"/>
              </a:rPr>
              <a:t>OR</a:t>
            </a:r>
          </a:p>
        </p:txBody>
      </p:sp>
      <p:sp>
        <p:nvSpPr>
          <p:cNvPr id="68" name="TextBox 36"/>
          <p:cNvSpPr txBox="1">
            <a:spLocks noChangeArrowheads="1"/>
          </p:cNvSpPr>
          <p:nvPr/>
        </p:nvSpPr>
        <p:spPr bwMode="auto">
          <a:xfrm>
            <a:off x="374816" y="2425368"/>
            <a:ext cx="6858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19" tIns="33760" rIns="67519" bIns="33760">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ctr">
              <a:lnSpc>
                <a:spcPct val="90000"/>
              </a:lnSpc>
              <a:spcBef>
                <a:spcPct val="50000"/>
              </a:spcBef>
              <a:buClr>
                <a:srgbClr val="FF0000"/>
              </a:buClr>
            </a:pPr>
            <a:r>
              <a:rPr lang="en-US" altLang="en-US" sz="1200">
                <a:solidFill>
                  <a:srgbClr val="5F5F5F"/>
                </a:solidFill>
                <a:ea typeface="Calibri" panose="020F0502020204030204" pitchFamily="34" charset="0"/>
                <a:cs typeface="Calibri" panose="020F0502020204030204" pitchFamily="34" charset="0"/>
              </a:rPr>
              <a:t>16 Cores</a:t>
            </a:r>
          </a:p>
        </p:txBody>
      </p:sp>
      <p:sp>
        <p:nvSpPr>
          <p:cNvPr id="69" name="TextBox 54"/>
          <p:cNvSpPr txBox="1">
            <a:spLocks noChangeArrowheads="1"/>
          </p:cNvSpPr>
          <p:nvPr/>
        </p:nvSpPr>
        <p:spPr bwMode="auto">
          <a:xfrm>
            <a:off x="370053" y="2866693"/>
            <a:ext cx="68421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19" tIns="33760" rIns="67519" bIns="33760">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ctr">
              <a:lnSpc>
                <a:spcPct val="90000"/>
              </a:lnSpc>
              <a:spcBef>
                <a:spcPct val="50000"/>
              </a:spcBef>
              <a:buClr>
                <a:srgbClr val="FF0000"/>
              </a:buClr>
            </a:pPr>
            <a:r>
              <a:rPr lang="en-US" altLang="en-US" sz="1200">
                <a:solidFill>
                  <a:srgbClr val="5F5F5F"/>
                </a:solidFill>
                <a:ea typeface="Calibri" panose="020F0502020204030204" pitchFamily="34" charset="0"/>
                <a:cs typeface="Calibri" panose="020F0502020204030204" pitchFamily="34" charset="0"/>
              </a:rPr>
              <a:t>12 Cores</a:t>
            </a:r>
          </a:p>
        </p:txBody>
      </p:sp>
      <p:sp>
        <p:nvSpPr>
          <p:cNvPr id="70" name="Rectangle 26"/>
          <p:cNvSpPr>
            <a:spLocks noChangeArrowheads="1"/>
          </p:cNvSpPr>
          <p:nvPr/>
        </p:nvSpPr>
        <p:spPr bwMode="auto">
          <a:xfrm>
            <a:off x="6793078" y="2276143"/>
            <a:ext cx="646113" cy="1798637"/>
          </a:xfrm>
          <a:prstGeom prst="rect">
            <a:avLst/>
          </a:prstGeom>
          <a:gradFill rotWithShape="1">
            <a:gsLst>
              <a:gs pos="0">
                <a:schemeClr val="tx2"/>
              </a:gs>
              <a:gs pos="100000">
                <a:schemeClr val="tx2">
                  <a:gamma/>
                  <a:shade val="46275"/>
                  <a:invGamma/>
                </a:schemeClr>
              </a:gs>
            </a:gsLst>
            <a:lin ang="5400000" scaled="1"/>
          </a:gradFill>
          <a:ln>
            <a:noFill/>
          </a:ln>
          <a:effectLst/>
          <a:extLst/>
        </p:spPr>
        <p:txBody>
          <a:bodyPr wrap="none" lIns="46409" tIns="23205" rIns="46409" bIns="23205" anchor="ctr"/>
          <a:lstStyle/>
          <a:p>
            <a:pPr algn="ctr">
              <a:lnSpc>
                <a:spcPct val="90000"/>
              </a:lnSpc>
              <a:spcBef>
                <a:spcPct val="50000"/>
              </a:spcBef>
              <a:buClr>
                <a:srgbClr val="FF0000"/>
              </a:buClr>
              <a:defRPr/>
            </a:pPr>
            <a:endParaRPr lang="en-US" dirty="0">
              <a:solidFill>
                <a:srgbClr val="5F5F5F"/>
              </a:solidFill>
              <a:cs typeface="Calibri" pitchFamily="34" charset="0"/>
            </a:endParaRPr>
          </a:p>
        </p:txBody>
      </p:sp>
      <p:cxnSp>
        <p:nvCxnSpPr>
          <p:cNvPr id="71" name="Straight Connector 70"/>
          <p:cNvCxnSpPr/>
          <p:nvPr/>
        </p:nvCxnSpPr>
        <p:spPr bwMode="auto">
          <a:xfrm>
            <a:off x="884403" y="2700005"/>
            <a:ext cx="7362825" cy="0"/>
          </a:xfrm>
          <a:prstGeom prst="line">
            <a:avLst/>
          </a:prstGeom>
          <a:noFill/>
          <a:ln w="12700" cap="flat" cmpd="sng" algn="ctr">
            <a:solidFill>
              <a:schemeClr val="bg1">
                <a:lumMod val="95000"/>
              </a:schemeClr>
            </a:solidFill>
            <a:prstDash val="solid"/>
            <a:round/>
            <a:headEnd type="none" w="med" len="med"/>
            <a:tailEnd type="none" w="med" len="med"/>
          </a:ln>
          <a:effectLst/>
        </p:spPr>
      </p:cxnSp>
      <p:cxnSp>
        <p:nvCxnSpPr>
          <p:cNvPr id="72" name="Straight Connector 71"/>
          <p:cNvCxnSpPr/>
          <p:nvPr/>
        </p:nvCxnSpPr>
        <p:spPr bwMode="auto">
          <a:xfrm>
            <a:off x="808203" y="3173080"/>
            <a:ext cx="7362825" cy="0"/>
          </a:xfrm>
          <a:prstGeom prst="line">
            <a:avLst/>
          </a:prstGeom>
          <a:noFill/>
          <a:ln w="12700" cap="flat" cmpd="sng" algn="ctr">
            <a:solidFill>
              <a:schemeClr val="bg1">
                <a:lumMod val="95000"/>
              </a:schemeClr>
            </a:solidFill>
            <a:prstDash val="solid"/>
            <a:round/>
            <a:headEnd type="none" w="med" len="med"/>
            <a:tailEnd type="none" w="med" len="med"/>
          </a:ln>
          <a:effectLst/>
        </p:spPr>
      </p:cxnSp>
      <p:cxnSp>
        <p:nvCxnSpPr>
          <p:cNvPr id="73" name="Straight Connector 72"/>
          <p:cNvCxnSpPr/>
          <p:nvPr/>
        </p:nvCxnSpPr>
        <p:spPr bwMode="auto">
          <a:xfrm>
            <a:off x="790741" y="3598530"/>
            <a:ext cx="7362825" cy="0"/>
          </a:xfrm>
          <a:prstGeom prst="line">
            <a:avLst/>
          </a:prstGeom>
          <a:noFill/>
          <a:ln w="12700" cap="flat" cmpd="sng" algn="ctr">
            <a:solidFill>
              <a:schemeClr val="bg1">
                <a:lumMod val="95000"/>
              </a:schemeClr>
            </a:solidFill>
            <a:prstDash val="solid"/>
            <a:round/>
            <a:headEnd type="none" w="med" len="med"/>
            <a:tailEnd type="none" w="med" len="med"/>
          </a:ln>
          <a:effectLst/>
        </p:spPr>
      </p:cxnSp>
      <p:sp>
        <p:nvSpPr>
          <p:cNvPr id="74" name="Rectangle 26"/>
          <p:cNvSpPr>
            <a:spLocks noChangeArrowheads="1"/>
          </p:cNvSpPr>
          <p:nvPr/>
        </p:nvSpPr>
        <p:spPr bwMode="auto">
          <a:xfrm>
            <a:off x="7478878" y="1387143"/>
            <a:ext cx="646113" cy="887412"/>
          </a:xfrm>
          <a:prstGeom prst="rect">
            <a:avLst/>
          </a:prstGeom>
          <a:gradFill rotWithShape="1">
            <a:gsLst>
              <a:gs pos="100000">
                <a:schemeClr val="tx2"/>
              </a:gs>
              <a:gs pos="100000">
                <a:schemeClr val="tx2">
                  <a:gamma/>
                  <a:shade val="46275"/>
                  <a:invGamma/>
                </a:schemeClr>
              </a:gs>
            </a:gsLst>
            <a:lin ang="5400000" scaled="1"/>
          </a:gradFill>
          <a:ln>
            <a:noFill/>
          </a:ln>
          <a:effectLst/>
          <a:extLst/>
        </p:spPr>
        <p:txBody>
          <a:bodyPr wrap="none" lIns="46409" tIns="23205" rIns="46409" bIns="23205" anchor="ctr"/>
          <a:lstStyle/>
          <a:p>
            <a:pPr algn="ctr">
              <a:lnSpc>
                <a:spcPct val="90000"/>
              </a:lnSpc>
              <a:spcBef>
                <a:spcPct val="50000"/>
              </a:spcBef>
              <a:buClr>
                <a:srgbClr val="FF0000"/>
              </a:buClr>
              <a:defRPr/>
            </a:pPr>
            <a:endParaRPr lang="en-US" dirty="0">
              <a:solidFill>
                <a:srgbClr val="5F5F5F"/>
              </a:solidFill>
              <a:cs typeface="Calibri" pitchFamily="34" charset="0"/>
            </a:endParaRPr>
          </a:p>
        </p:txBody>
      </p:sp>
      <p:cxnSp>
        <p:nvCxnSpPr>
          <p:cNvPr id="75" name="Straight Connector 74"/>
          <p:cNvCxnSpPr/>
          <p:nvPr/>
        </p:nvCxnSpPr>
        <p:spPr bwMode="auto">
          <a:xfrm>
            <a:off x="795503" y="2242805"/>
            <a:ext cx="7364413" cy="0"/>
          </a:xfrm>
          <a:prstGeom prst="line">
            <a:avLst/>
          </a:prstGeom>
          <a:noFill/>
          <a:ln w="12700" cap="flat" cmpd="sng" algn="ctr">
            <a:solidFill>
              <a:schemeClr val="bg1">
                <a:lumMod val="95000"/>
              </a:schemeClr>
            </a:solidFill>
            <a:prstDash val="solid"/>
            <a:round/>
            <a:headEnd type="none" w="med" len="med"/>
            <a:tailEnd type="none" w="med" len="med"/>
          </a:ln>
          <a:effectLst/>
        </p:spPr>
      </p:cxnSp>
      <p:cxnSp>
        <p:nvCxnSpPr>
          <p:cNvPr id="76" name="Straight Connector 75"/>
          <p:cNvCxnSpPr/>
          <p:nvPr/>
        </p:nvCxnSpPr>
        <p:spPr bwMode="auto">
          <a:xfrm>
            <a:off x="833603" y="1823705"/>
            <a:ext cx="7364413" cy="0"/>
          </a:xfrm>
          <a:prstGeom prst="line">
            <a:avLst/>
          </a:prstGeom>
          <a:noFill/>
          <a:ln w="12700" cap="flat" cmpd="sng" algn="ctr">
            <a:solidFill>
              <a:schemeClr val="bg1">
                <a:lumMod val="95000"/>
              </a:schemeClr>
            </a:solidFill>
            <a:prstDash val="solid"/>
            <a:round/>
            <a:headEnd type="none" w="med" len="med"/>
            <a:tailEnd type="none" w="med" len="med"/>
          </a:ln>
          <a:effectLst/>
        </p:spPr>
      </p:cxnSp>
      <p:sp>
        <p:nvSpPr>
          <p:cNvPr id="77" name="TextBox 59"/>
          <p:cNvSpPr txBox="1">
            <a:spLocks noChangeArrowheads="1"/>
          </p:cNvSpPr>
          <p:nvPr/>
        </p:nvSpPr>
        <p:spPr bwMode="auto">
          <a:xfrm>
            <a:off x="370053" y="1974518"/>
            <a:ext cx="68421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19" tIns="33760" rIns="67519" bIns="33760">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ctr">
              <a:lnSpc>
                <a:spcPct val="90000"/>
              </a:lnSpc>
              <a:spcBef>
                <a:spcPct val="50000"/>
              </a:spcBef>
              <a:buClr>
                <a:srgbClr val="FF0000"/>
              </a:buClr>
            </a:pPr>
            <a:r>
              <a:rPr lang="en-US" altLang="en-US" sz="1200">
                <a:solidFill>
                  <a:srgbClr val="5F5F5F"/>
                </a:solidFill>
                <a:ea typeface="Calibri" panose="020F0502020204030204" pitchFamily="34" charset="0"/>
                <a:cs typeface="Calibri" panose="020F0502020204030204" pitchFamily="34" charset="0"/>
              </a:rPr>
              <a:t>24 Cores</a:t>
            </a:r>
          </a:p>
        </p:txBody>
      </p:sp>
      <p:sp>
        <p:nvSpPr>
          <p:cNvPr id="78" name="TextBox 48"/>
          <p:cNvSpPr txBox="1">
            <a:spLocks noChangeArrowheads="1"/>
          </p:cNvSpPr>
          <p:nvPr/>
        </p:nvSpPr>
        <p:spPr bwMode="auto">
          <a:xfrm>
            <a:off x="5927891" y="1677655"/>
            <a:ext cx="1133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19" tIns="33760" rIns="67519" bIns="33760">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ctr">
              <a:lnSpc>
                <a:spcPct val="90000"/>
              </a:lnSpc>
              <a:spcBef>
                <a:spcPct val="50000"/>
              </a:spcBef>
              <a:buClr>
                <a:srgbClr val="FF0000"/>
              </a:buClr>
            </a:pPr>
            <a:r>
              <a:rPr lang="en-US" altLang="en-US" sz="1200">
                <a:solidFill>
                  <a:srgbClr val="7F7F7F"/>
                </a:solidFill>
                <a:ea typeface="Calibri" panose="020F0502020204030204" pitchFamily="34" charset="0"/>
                <a:cs typeface="Calibri" panose="020F0502020204030204" pitchFamily="34" charset="0"/>
              </a:rPr>
              <a:t>Capacity When </a:t>
            </a:r>
            <a:br>
              <a:rPr lang="en-US" altLang="en-US" sz="1200">
                <a:solidFill>
                  <a:srgbClr val="7F7F7F"/>
                </a:solidFill>
                <a:ea typeface="Calibri" panose="020F0502020204030204" pitchFamily="34" charset="0"/>
                <a:cs typeface="Calibri" panose="020F0502020204030204" pitchFamily="34" charset="0"/>
              </a:rPr>
            </a:br>
            <a:r>
              <a:rPr lang="en-US" altLang="en-US" sz="1200">
                <a:solidFill>
                  <a:srgbClr val="7F7F7F"/>
                </a:solidFill>
                <a:ea typeface="Calibri" panose="020F0502020204030204" pitchFamily="34" charset="0"/>
                <a:cs typeface="Calibri" panose="020F0502020204030204" pitchFamily="34" charset="0"/>
              </a:rPr>
              <a:t>You Need It</a:t>
            </a:r>
          </a:p>
        </p:txBody>
      </p:sp>
      <p:sp>
        <p:nvSpPr>
          <p:cNvPr id="79" name="TextBox 41"/>
          <p:cNvSpPr txBox="1">
            <a:spLocks noChangeArrowheads="1"/>
          </p:cNvSpPr>
          <p:nvPr/>
        </p:nvSpPr>
        <p:spPr bwMode="auto">
          <a:xfrm>
            <a:off x="322428" y="1225218"/>
            <a:ext cx="78422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19" tIns="33760" rIns="67519" bIns="33760">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ctr">
              <a:lnSpc>
                <a:spcPct val="90000"/>
              </a:lnSpc>
              <a:spcBef>
                <a:spcPct val="50000"/>
              </a:spcBef>
              <a:buClr>
                <a:srgbClr val="FF0000"/>
              </a:buClr>
            </a:pPr>
            <a:r>
              <a:rPr lang="en-US" altLang="en-US" sz="1200">
                <a:solidFill>
                  <a:srgbClr val="5F5F5F"/>
                </a:solidFill>
                <a:ea typeface="Calibri" panose="020F0502020204030204" pitchFamily="34" charset="0"/>
                <a:cs typeface="Calibri" panose="020F0502020204030204" pitchFamily="34" charset="0"/>
              </a:rPr>
              <a:t>48 Cores</a:t>
            </a:r>
          </a:p>
        </p:txBody>
      </p:sp>
    </p:spTree>
    <p:extLst>
      <p:ext uri="{BB962C8B-B14F-4D97-AF65-F5344CB8AC3E}">
        <p14:creationId xmlns:p14="http://schemas.microsoft.com/office/powerpoint/2010/main" val="199852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alphaModFix amt="49000"/>
            <a:extLst>
              <a:ext uri="{28A0092B-C50C-407E-A947-70E740481C1C}">
                <a14:useLocalDpi xmlns:a14="http://schemas.microsoft.com/office/drawing/2010/main" val="0"/>
              </a:ext>
            </a:extLst>
          </a:blip>
          <a:stretch>
            <a:fillRect/>
          </a:stretch>
        </p:blipFill>
        <p:spPr>
          <a:xfrm>
            <a:off x="4857825" y="742950"/>
            <a:ext cx="4229009" cy="2300380"/>
          </a:xfrm>
          <a:prstGeom prst="rect">
            <a:avLst/>
          </a:prstGeom>
        </p:spPr>
      </p:pic>
      <p:pic>
        <p:nvPicPr>
          <p:cNvPr id="12" name="Picture 11"/>
          <p:cNvPicPr>
            <a:picLocks noChangeAspect="1"/>
          </p:cNvPicPr>
          <p:nvPr/>
        </p:nvPicPr>
        <p:blipFill>
          <a:blip r:embed="rId3" cstate="print">
            <a:alphaModFix amt="49000"/>
            <a:extLst>
              <a:ext uri="{28A0092B-C50C-407E-A947-70E740481C1C}">
                <a14:useLocalDpi xmlns:a14="http://schemas.microsoft.com/office/drawing/2010/main" val="0"/>
              </a:ext>
            </a:extLst>
          </a:blip>
          <a:stretch>
            <a:fillRect/>
          </a:stretch>
        </p:blipFill>
        <p:spPr>
          <a:xfrm>
            <a:off x="856282" y="3028950"/>
            <a:ext cx="2980267" cy="1621124"/>
          </a:xfrm>
          <a:prstGeom prst="rect">
            <a:avLst/>
          </a:prstGeom>
        </p:spPr>
      </p:pic>
      <p:sp>
        <p:nvSpPr>
          <p:cNvPr id="2" name="Title 1"/>
          <p:cNvSpPr>
            <a:spLocks noGrp="1"/>
          </p:cNvSpPr>
          <p:nvPr>
            <p:ph type="title"/>
          </p:nvPr>
        </p:nvSpPr>
        <p:spPr/>
        <p:txBody>
          <a:bodyPr/>
          <a:lstStyle/>
          <a:p>
            <a:r>
              <a:rPr lang="en-US" dirty="0" smtClean="0"/>
              <a:t>The Oracle Cloud</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5313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pPr/>
              <a:t>23</a:t>
            </a:fld>
            <a:endParaRPr lang="en-US" dirty="0"/>
          </a:p>
        </p:txBody>
      </p:sp>
      <p:sp>
        <p:nvSpPr>
          <p:cNvPr id="6" name="TextBox 5"/>
          <p:cNvSpPr txBox="1"/>
          <p:nvPr/>
        </p:nvSpPr>
        <p:spPr>
          <a:xfrm>
            <a:off x="10099964" y="2556164"/>
            <a:ext cx="184731" cy="400110"/>
          </a:xfrm>
          <a:prstGeom prst="rect">
            <a:avLst/>
          </a:prstGeom>
          <a:noFill/>
        </p:spPr>
        <p:txBody>
          <a:bodyPr wrap="none" rtlCol="0">
            <a:spAutoFit/>
          </a:bodyPr>
          <a:lstStyle/>
          <a:p>
            <a:endParaRPr lang="en-US" sz="2000" dirty="0" smtClean="0">
              <a:solidFill>
                <a:schemeClr val="tx2"/>
              </a:solidFill>
            </a:endParaRPr>
          </a:p>
        </p:txBody>
      </p:sp>
      <p:sp>
        <p:nvSpPr>
          <p:cNvPr id="7" name="Rectangle 44"/>
          <p:cNvSpPr>
            <a:spLocks noChangeArrowheads="1"/>
          </p:cNvSpPr>
          <p:nvPr/>
        </p:nvSpPr>
        <p:spPr bwMode="auto">
          <a:xfrm>
            <a:off x="226156" y="318402"/>
            <a:ext cx="8686801" cy="1397948"/>
          </a:xfrm>
          <a:prstGeom prst="rect">
            <a:avLst/>
          </a:prstGeom>
          <a:noFill/>
          <a:ln w="9525">
            <a:noFill/>
            <a:miter lim="800000"/>
            <a:headEnd/>
            <a:tailEnd/>
          </a:ln>
        </p:spPr>
        <p:txBody>
          <a:bodyPr wrap="square" lIns="92075" tIns="46038" rIns="92075" bIns="46038">
            <a:spAutoFit/>
          </a:bodyPr>
          <a:lstStyle/>
          <a:p>
            <a:pPr>
              <a:lnSpc>
                <a:spcPct val="80000"/>
              </a:lnSpc>
              <a:spcBef>
                <a:spcPct val="50000"/>
              </a:spcBef>
              <a:defRPr/>
            </a:pPr>
            <a:r>
              <a:rPr lang="en-US" sz="2800" dirty="0" smtClean="0">
                <a:solidFill>
                  <a:srgbClr val="C00000"/>
                </a:solidFill>
              </a:rPr>
              <a:t>Cloud Architecture Strategies: </a:t>
            </a:r>
          </a:p>
          <a:p>
            <a:pPr>
              <a:lnSpc>
                <a:spcPct val="80000"/>
              </a:lnSpc>
              <a:spcBef>
                <a:spcPct val="50000"/>
              </a:spcBef>
              <a:defRPr/>
            </a:pPr>
            <a:r>
              <a:rPr lang="en-US" sz="2400" dirty="0" smtClean="0">
                <a:solidFill>
                  <a:srgbClr val="C00000"/>
                </a:solidFill>
                <a:cs typeface="Times New Roman" pitchFamily="18" charset="0"/>
              </a:rPr>
              <a:t>Now that you have your house in order…</a:t>
            </a:r>
          </a:p>
          <a:p>
            <a:pPr>
              <a:lnSpc>
                <a:spcPct val="80000"/>
              </a:lnSpc>
              <a:spcBef>
                <a:spcPct val="50000"/>
              </a:spcBef>
              <a:defRPr/>
            </a:pPr>
            <a:r>
              <a:rPr lang="en-US" sz="2400" dirty="0" smtClean="0">
                <a:solidFill>
                  <a:srgbClr val="C00000"/>
                </a:solidFill>
                <a:cs typeface="Times New Roman" pitchFamily="18" charset="0"/>
              </a:rPr>
              <a:t>Let’s talk Public Cloud!</a:t>
            </a:r>
          </a:p>
        </p:txBody>
      </p:sp>
    </p:spTree>
    <p:extLst>
      <p:ext uri="{BB962C8B-B14F-4D97-AF65-F5344CB8AC3E}">
        <p14:creationId xmlns:p14="http://schemas.microsoft.com/office/powerpoint/2010/main" val="379894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a:grpSpLocks/>
          </p:cNvGrpSpPr>
          <p:nvPr/>
        </p:nvGrpSpPr>
        <p:grpSpPr bwMode="auto">
          <a:xfrm>
            <a:off x="1424163" y="2891830"/>
            <a:ext cx="4067208" cy="1341176"/>
            <a:chOff x="0" y="4495800"/>
            <a:chExt cx="6172200" cy="1917700"/>
          </a:xfrm>
        </p:grpSpPr>
        <p:sp>
          <p:nvSpPr>
            <p:cNvPr id="38" name="Rectangle 13"/>
            <p:cNvSpPr>
              <a:spLocks noChangeArrowheads="1"/>
            </p:cNvSpPr>
            <p:nvPr/>
          </p:nvSpPr>
          <p:spPr bwMode="auto">
            <a:xfrm>
              <a:off x="685800" y="5562600"/>
              <a:ext cx="5486400" cy="8509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ko-KR" sz="1350" dirty="0">
                  <a:solidFill>
                    <a:srgbClr val="000000"/>
                  </a:solidFill>
                </a:rPr>
                <a:t>Storage</a:t>
              </a:r>
            </a:p>
          </p:txBody>
        </p:sp>
        <p:sp>
          <p:nvSpPr>
            <p:cNvPr id="39" name="Rectangle 9"/>
            <p:cNvSpPr>
              <a:spLocks noChangeArrowheads="1"/>
            </p:cNvSpPr>
            <p:nvPr/>
          </p:nvSpPr>
          <p:spPr bwMode="auto">
            <a:xfrm>
              <a:off x="685800" y="5029200"/>
              <a:ext cx="5486400" cy="41592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ko-KR" sz="1350" dirty="0">
                  <a:solidFill>
                    <a:srgbClr val="000000"/>
                  </a:solidFill>
                </a:rPr>
                <a:t>Compute</a:t>
              </a:r>
            </a:p>
          </p:txBody>
        </p:sp>
        <p:sp>
          <p:nvSpPr>
            <p:cNvPr id="40" name="Rounded Rectangular Callout 39"/>
            <p:cNvSpPr/>
            <p:nvPr/>
          </p:nvSpPr>
          <p:spPr>
            <a:xfrm>
              <a:off x="0" y="5329160"/>
              <a:ext cx="1371600" cy="457200"/>
            </a:xfrm>
            <a:prstGeom prst="wedgeRoundRectCallout">
              <a:avLst>
                <a:gd name="adj1" fmla="val 72787"/>
                <a:gd name="adj2" fmla="val -1958"/>
                <a:gd name="adj3" fmla="val 16667"/>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1350" dirty="0"/>
                <a:t>IaaS</a:t>
              </a:r>
            </a:p>
          </p:txBody>
        </p:sp>
        <p:sp>
          <p:nvSpPr>
            <p:cNvPr id="41" name="Rectangle 9"/>
            <p:cNvSpPr>
              <a:spLocks noChangeArrowheads="1"/>
            </p:cNvSpPr>
            <p:nvPr/>
          </p:nvSpPr>
          <p:spPr bwMode="auto">
            <a:xfrm>
              <a:off x="685800" y="4495800"/>
              <a:ext cx="5486400" cy="41592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ko-KR" sz="1350" dirty="0">
                  <a:solidFill>
                    <a:srgbClr val="000000"/>
                  </a:solidFill>
                </a:rPr>
                <a:t>Operating System</a:t>
              </a:r>
            </a:p>
          </p:txBody>
        </p:sp>
      </p:grpSp>
      <p:sp>
        <p:nvSpPr>
          <p:cNvPr id="45" name="Rectangle 9"/>
          <p:cNvSpPr>
            <a:spLocks noChangeArrowheads="1"/>
          </p:cNvSpPr>
          <p:nvPr/>
        </p:nvSpPr>
        <p:spPr bwMode="auto">
          <a:xfrm>
            <a:off x="1860552" y="1898292"/>
            <a:ext cx="3615296" cy="266459"/>
          </a:xfrm>
          <a:prstGeom prst="rect">
            <a:avLst/>
          </a:prstGeom>
          <a:ln>
            <a:headEnd/>
            <a:tailEnd/>
          </a:ln>
        </p:spPr>
        <p:style>
          <a:lnRef idx="1">
            <a:schemeClr val="dk1"/>
          </a:lnRef>
          <a:fillRef idx="2">
            <a:schemeClr val="dk1"/>
          </a:fillRef>
          <a:effectRef idx="1">
            <a:schemeClr val="dk1"/>
          </a:effectRef>
          <a:fontRef idx="minor">
            <a:schemeClr val="dk1"/>
          </a:fontRef>
        </p:style>
        <p:txBody>
          <a:bodyPr anchor="ctr"/>
          <a:lstStyle/>
          <a:p>
            <a:pPr algn="ctr">
              <a:defRPr/>
            </a:pPr>
            <a:r>
              <a:rPr lang="en-US" altLang="ko-KR" sz="1350" dirty="0">
                <a:solidFill>
                  <a:schemeClr val="tx1">
                    <a:lumMod val="95000"/>
                    <a:lumOff val="5000"/>
                  </a:schemeClr>
                </a:solidFill>
              </a:rPr>
              <a:t>Runtime </a:t>
            </a:r>
          </a:p>
        </p:txBody>
      </p:sp>
      <p:sp>
        <p:nvSpPr>
          <p:cNvPr id="46" name="Rectangle 10"/>
          <p:cNvSpPr>
            <a:spLocks noChangeArrowheads="1"/>
          </p:cNvSpPr>
          <p:nvPr/>
        </p:nvSpPr>
        <p:spPr bwMode="auto">
          <a:xfrm>
            <a:off x="1860552" y="2224704"/>
            <a:ext cx="3615296" cy="237593"/>
          </a:xfrm>
          <a:prstGeom prst="rect">
            <a:avLst/>
          </a:prstGeom>
          <a:ln>
            <a:headEnd/>
            <a:tailEnd/>
          </a:ln>
        </p:spPr>
        <p:style>
          <a:lnRef idx="1">
            <a:schemeClr val="dk1"/>
          </a:lnRef>
          <a:fillRef idx="2">
            <a:schemeClr val="dk1"/>
          </a:fillRef>
          <a:effectRef idx="1">
            <a:schemeClr val="dk1"/>
          </a:effectRef>
          <a:fontRef idx="minor">
            <a:schemeClr val="dk1"/>
          </a:fontRef>
        </p:style>
        <p:txBody>
          <a:bodyPr anchor="ctr"/>
          <a:lstStyle/>
          <a:p>
            <a:pPr algn="ctr">
              <a:defRPr/>
            </a:pPr>
            <a:r>
              <a:rPr lang="en-US" altLang="ko-KR" sz="1350" dirty="0">
                <a:solidFill>
                  <a:schemeClr val="tx1">
                    <a:lumMod val="95000"/>
                    <a:lumOff val="5000"/>
                  </a:schemeClr>
                </a:solidFill>
              </a:rPr>
              <a:t>Web &amp; Application Server</a:t>
            </a:r>
          </a:p>
        </p:txBody>
      </p:sp>
      <p:sp>
        <p:nvSpPr>
          <p:cNvPr id="47" name="Rectangle 11"/>
          <p:cNvSpPr>
            <a:spLocks noChangeArrowheads="1"/>
          </p:cNvSpPr>
          <p:nvPr/>
        </p:nvSpPr>
        <p:spPr bwMode="auto">
          <a:xfrm>
            <a:off x="1860551" y="2517810"/>
            <a:ext cx="1807649" cy="266459"/>
          </a:xfrm>
          <a:prstGeom prst="rect">
            <a:avLst/>
          </a:prstGeom>
          <a:ln>
            <a:headEnd/>
            <a:tailEnd/>
          </a:ln>
        </p:spPr>
        <p:style>
          <a:lnRef idx="1">
            <a:schemeClr val="dk1"/>
          </a:lnRef>
          <a:fillRef idx="2">
            <a:schemeClr val="dk1"/>
          </a:fillRef>
          <a:effectRef idx="1">
            <a:schemeClr val="dk1"/>
          </a:effectRef>
          <a:fontRef idx="minor">
            <a:schemeClr val="dk1"/>
          </a:fontRef>
        </p:style>
        <p:txBody>
          <a:bodyPr anchor="ctr"/>
          <a:lstStyle/>
          <a:p>
            <a:pPr algn="ctr">
              <a:defRPr/>
            </a:pPr>
            <a:r>
              <a:rPr lang="en-US" altLang="ko-KR" sz="1350" dirty="0">
                <a:solidFill>
                  <a:schemeClr val="tx1">
                    <a:lumMod val="95000"/>
                    <a:lumOff val="5000"/>
                  </a:schemeClr>
                </a:solidFill>
              </a:rPr>
              <a:t>Database</a:t>
            </a:r>
          </a:p>
        </p:txBody>
      </p:sp>
      <p:sp>
        <p:nvSpPr>
          <p:cNvPr id="48" name="Rectangle 12"/>
          <p:cNvSpPr>
            <a:spLocks noChangeArrowheads="1"/>
          </p:cNvSpPr>
          <p:nvPr/>
        </p:nvSpPr>
        <p:spPr bwMode="auto">
          <a:xfrm>
            <a:off x="3718412" y="2517810"/>
            <a:ext cx="1757436" cy="266459"/>
          </a:xfrm>
          <a:prstGeom prst="rect">
            <a:avLst/>
          </a:prstGeom>
          <a:ln>
            <a:headEnd/>
            <a:tailEnd/>
          </a:ln>
        </p:spPr>
        <p:style>
          <a:lnRef idx="1">
            <a:schemeClr val="dk1"/>
          </a:lnRef>
          <a:fillRef idx="2">
            <a:schemeClr val="dk1"/>
          </a:fillRef>
          <a:effectRef idx="1">
            <a:schemeClr val="dk1"/>
          </a:effectRef>
          <a:fontRef idx="minor">
            <a:schemeClr val="dk1"/>
          </a:fontRef>
        </p:style>
        <p:txBody>
          <a:bodyPr anchor="ctr"/>
          <a:lstStyle/>
          <a:p>
            <a:pPr algn="ctr">
              <a:defRPr/>
            </a:pPr>
            <a:r>
              <a:rPr lang="en-US" altLang="ko-KR" sz="1350" dirty="0">
                <a:solidFill>
                  <a:schemeClr val="tx1">
                    <a:lumMod val="95000"/>
                    <a:lumOff val="5000"/>
                  </a:schemeClr>
                </a:solidFill>
              </a:rPr>
              <a:t>Integration</a:t>
            </a:r>
          </a:p>
        </p:txBody>
      </p:sp>
      <p:sp>
        <p:nvSpPr>
          <p:cNvPr id="49" name="Rectangle 9"/>
          <p:cNvSpPr>
            <a:spLocks noChangeArrowheads="1"/>
          </p:cNvSpPr>
          <p:nvPr/>
        </p:nvSpPr>
        <p:spPr bwMode="auto">
          <a:xfrm>
            <a:off x="1860552" y="1545234"/>
            <a:ext cx="3615296" cy="290885"/>
          </a:xfrm>
          <a:prstGeom prst="rect">
            <a:avLst/>
          </a:prstGeom>
          <a:ln>
            <a:headEnd/>
            <a:tailEnd/>
          </a:ln>
        </p:spPr>
        <p:style>
          <a:lnRef idx="1">
            <a:schemeClr val="dk1"/>
          </a:lnRef>
          <a:fillRef idx="2">
            <a:schemeClr val="dk1"/>
          </a:fillRef>
          <a:effectRef idx="1">
            <a:schemeClr val="dk1"/>
          </a:effectRef>
          <a:fontRef idx="minor">
            <a:schemeClr val="dk1"/>
          </a:fontRef>
        </p:style>
        <p:txBody>
          <a:bodyPr anchor="ctr"/>
          <a:lstStyle/>
          <a:p>
            <a:pPr algn="ctr">
              <a:defRPr/>
            </a:pPr>
            <a:r>
              <a:rPr lang="en-US" altLang="ko-KR" sz="1350" dirty="0">
                <a:solidFill>
                  <a:schemeClr val="tx1">
                    <a:lumMod val="95000"/>
                    <a:lumOff val="5000"/>
                  </a:schemeClr>
                </a:solidFill>
              </a:rPr>
              <a:t>Application Framework </a:t>
            </a:r>
          </a:p>
        </p:txBody>
      </p:sp>
      <p:sp>
        <p:nvSpPr>
          <p:cNvPr id="50" name="Rounded Rectangular Callout 49"/>
          <p:cNvSpPr/>
          <p:nvPr/>
        </p:nvSpPr>
        <p:spPr bwMode="auto">
          <a:xfrm>
            <a:off x="4471599" y="1718433"/>
            <a:ext cx="903824" cy="319751"/>
          </a:xfrm>
          <a:prstGeom prst="wedgeRoundRectCallout">
            <a:avLst>
              <a:gd name="adj1" fmla="val -70530"/>
              <a:gd name="adj2" fmla="val 58137"/>
              <a:gd name="adj3" fmla="val 16667"/>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r>
              <a:rPr lang="en-US" sz="1350" dirty="0"/>
              <a:t>PaaS</a:t>
            </a:r>
          </a:p>
        </p:txBody>
      </p:sp>
      <p:sp>
        <p:nvSpPr>
          <p:cNvPr id="58" name="TextBox 57"/>
          <p:cNvSpPr txBox="1"/>
          <p:nvPr/>
        </p:nvSpPr>
        <p:spPr>
          <a:xfrm>
            <a:off x="5746751" y="991355"/>
            <a:ext cx="1755321" cy="324165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noAutofit/>
          </a:bodyPr>
          <a:lstStyle/>
          <a:p>
            <a:pPr algn="ctr"/>
            <a:r>
              <a:rPr lang="en-US" sz="1350" b="1" dirty="0"/>
              <a:t>All Layers Support</a:t>
            </a:r>
          </a:p>
          <a:p>
            <a:pPr algn="ctr">
              <a:spcBef>
                <a:spcPts val="450"/>
              </a:spcBef>
            </a:pPr>
            <a:r>
              <a:rPr lang="en-US" sz="1350" dirty="0"/>
              <a:t>Multi-Tenancy</a:t>
            </a:r>
          </a:p>
          <a:p>
            <a:pPr algn="ctr">
              <a:spcBef>
                <a:spcPts val="450"/>
              </a:spcBef>
            </a:pPr>
            <a:r>
              <a:rPr lang="en-US" sz="1350" dirty="0"/>
              <a:t>Charge/Show Back</a:t>
            </a:r>
          </a:p>
          <a:p>
            <a:pPr algn="ctr">
              <a:spcBef>
                <a:spcPts val="450"/>
              </a:spcBef>
            </a:pPr>
            <a:r>
              <a:rPr lang="en-US" sz="1350" dirty="0"/>
              <a:t>Scale Up &amp; Down</a:t>
            </a:r>
          </a:p>
          <a:p>
            <a:pPr algn="ctr">
              <a:spcBef>
                <a:spcPts val="450"/>
              </a:spcBef>
            </a:pPr>
            <a:r>
              <a:rPr lang="en-US" sz="1350" dirty="0"/>
              <a:t>Self-Service</a:t>
            </a:r>
          </a:p>
          <a:p>
            <a:pPr algn="ctr">
              <a:spcBef>
                <a:spcPts val="450"/>
              </a:spcBef>
            </a:pPr>
            <a:r>
              <a:rPr lang="en-US" sz="1350" dirty="0"/>
              <a:t>Security &amp; SSO</a:t>
            </a:r>
          </a:p>
          <a:p>
            <a:pPr algn="ctr">
              <a:spcBef>
                <a:spcPts val="450"/>
              </a:spcBef>
            </a:pPr>
            <a:r>
              <a:rPr lang="en-US" sz="1350" dirty="0"/>
              <a:t>Service Reliability</a:t>
            </a:r>
          </a:p>
          <a:p>
            <a:pPr algn="ctr">
              <a:spcBef>
                <a:spcPts val="450"/>
              </a:spcBef>
            </a:pPr>
            <a:r>
              <a:rPr lang="en-US" sz="1350" dirty="0"/>
              <a:t>Administration</a:t>
            </a:r>
          </a:p>
          <a:p>
            <a:pPr algn="ctr">
              <a:spcBef>
                <a:spcPts val="450"/>
              </a:spcBef>
            </a:pPr>
            <a:r>
              <a:rPr lang="en-US" sz="1350" dirty="0"/>
              <a:t>Configuration </a:t>
            </a:r>
            <a:r>
              <a:rPr lang="en-US" sz="1350" dirty="0" err="1"/>
              <a:t>Mgmt</a:t>
            </a:r>
            <a:endParaRPr lang="en-US" sz="1350" dirty="0"/>
          </a:p>
          <a:p>
            <a:pPr algn="ctr">
              <a:spcBef>
                <a:spcPts val="450"/>
              </a:spcBef>
            </a:pPr>
            <a:r>
              <a:rPr lang="en-US" sz="1350" dirty="0"/>
              <a:t>Monitoring &amp; Alerts</a:t>
            </a:r>
          </a:p>
          <a:p>
            <a:pPr algn="ctr">
              <a:spcBef>
                <a:spcPts val="450"/>
              </a:spcBef>
            </a:pPr>
            <a:r>
              <a:rPr lang="en-US" sz="1350" dirty="0"/>
              <a:t>Analytics &amp; Reporting</a:t>
            </a:r>
          </a:p>
          <a:p>
            <a:endParaRPr lang="en-US" sz="1350" dirty="0"/>
          </a:p>
          <a:p>
            <a:endParaRPr lang="en-US" sz="1350" dirty="0"/>
          </a:p>
        </p:txBody>
      </p:sp>
      <p:sp>
        <p:nvSpPr>
          <p:cNvPr id="16" name="Rectangle 13"/>
          <p:cNvSpPr>
            <a:spLocks noChangeArrowheads="1"/>
          </p:cNvSpPr>
          <p:nvPr/>
        </p:nvSpPr>
        <p:spPr bwMode="auto">
          <a:xfrm>
            <a:off x="1860551" y="991355"/>
            <a:ext cx="3615296" cy="491706"/>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ko-KR" sz="1350" dirty="0">
                <a:solidFill>
                  <a:srgbClr val="000000"/>
                </a:solidFill>
              </a:rPr>
              <a:t>Deployed Applications</a:t>
            </a:r>
          </a:p>
          <a:p>
            <a:pPr algn="ctr">
              <a:defRPr/>
            </a:pPr>
            <a:r>
              <a:rPr lang="en-US" altLang="ko-KR" sz="1350" dirty="0">
                <a:solidFill>
                  <a:srgbClr val="000000"/>
                </a:solidFill>
              </a:rPr>
              <a:t>(CRM, ERP, ECM, etc.)</a:t>
            </a:r>
          </a:p>
        </p:txBody>
      </p:sp>
      <p:sp>
        <p:nvSpPr>
          <p:cNvPr id="17" name="Rounded Rectangular Callout 16"/>
          <p:cNvSpPr/>
          <p:nvPr/>
        </p:nvSpPr>
        <p:spPr bwMode="auto">
          <a:xfrm>
            <a:off x="1408640" y="959667"/>
            <a:ext cx="903824" cy="264200"/>
          </a:xfrm>
          <a:prstGeom prst="wedgeRoundRectCallout">
            <a:avLst>
              <a:gd name="adj1" fmla="val 72787"/>
              <a:gd name="adj2" fmla="val -1958"/>
              <a:gd name="adj3" fmla="val 16667"/>
            </a:avLst>
          </a:prstGeom>
        </p:spPr>
        <p:style>
          <a:lnRef idx="2">
            <a:schemeClr val="accent2"/>
          </a:lnRef>
          <a:fillRef idx="1">
            <a:schemeClr val="lt1"/>
          </a:fillRef>
          <a:effectRef idx="0">
            <a:schemeClr val="accent2"/>
          </a:effectRef>
          <a:fontRef idx="minor">
            <a:schemeClr val="dk1"/>
          </a:fontRef>
        </p:style>
        <p:txBody>
          <a:bodyPr anchor="ctr"/>
          <a:lstStyle/>
          <a:p>
            <a:pPr algn="ctr">
              <a:defRPr/>
            </a:pPr>
            <a:r>
              <a:rPr lang="en-US" sz="1350" dirty="0" err="1"/>
              <a:t>SaaS</a:t>
            </a:r>
            <a:endParaRPr lang="en-US" sz="1350" dirty="0"/>
          </a:p>
        </p:txBody>
      </p:sp>
      <p:sp>
        <p:nvSpPr>
          <p:cNvPr id="18" name="Rectangle 3"/>
          <p:cNvSpPr>
            <a:spLocks noGrp="1" noChangeArrowheads="1"/>
          </p:cNvSpPr>
          <p:nvPr>
            <p:ph type="title"/>
          </p:nvPr>
        </p:nvSpPr>
        <p:spPr>
          <a:xfrm>
            <a:off x="292099" y="-154184"/>
            <a:ext cx="8175759" cy="706041"/>
          </a:xfrm>
        </p:spPr>
        <p:txBody>
          <a:bodyPr/>
          <a:lstStyle/>
          <a:p>
            <a:pPr eaLnBrk="1" hangingPunct="1"/>
            <a:r>
              <a:rPr lang="en-US" altLang="en-US" sz="2400" dirty="0" smtClean="0">
                <a:latin typeface="Calibri" panose="020F0502020204030204" pitchFamily="34" charset="0"/>
                <a:ea typeface="Calibri" panose="020F0502020204030204" pitchFamily="34" charset="0"/>
                <a:cs typeface="Calibri" panose="020F0502020204030204" pitchFamily="34" charset="0"/>
              </a:rPr>
              <a:t>Cloud Offerings: An Overview</a:t>
            </a:r>
            <a:endParaRPr lang="en-US" altLang="en-US" sz="16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5406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2000" fill="hold"/>
                                        <p:tgtEl>
                                          <p:spTgt spid="47"/>
                                        </p:tgtEl>
                                        <p:attrNameLst>
                                          <p:attrName>fillcolor</p:attrName>
                                        </p:attrNameLst>
                                      </p:cBhvr>
                                      <p:to>
                                        <a:srgbClr val="FFC000"/>
                                      </p:to>
                                    </p:animClr>
                                    <p:set>
                                      <p:cBhvr>
                                        <p:cTn id="11" dur="2000" fill="hold"/>
                                        <p:tgtEl>
                                          <p:spTgt spid="47"/>
                                        </p:tgtEl>
                                        <p:attrNameLst>
                                          <p:attrName>fill.type</p:attrName>
                                        </p:attrNameLst>
                                      </p:cBhvr>
                                      <p:to>
                                        <p:strVal val="solid"/>
                                      </p:to>
                                    </p:set>
                                    <p:set>
                                      <p:cBhvr>
                                        <p:cTn id="12" dur="2000" fill="hold"/>
                                        <p:tgtEl>
                                          <p:spTgt spid="4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pPr/>
              <a:t>25</a:t>
            </a:fld>
            <a:endParaRPr lang="en-US" dirty="0"/>
          </a:p>
        </p:txBody>
      </p:sp>
      <p:pic>
        <p:nvPicPr>
          <p:cNvPr id="3" name="Picture 2"/>
          <p:cNvPicPr>
            <a:picLocks noChangeAspect="1"/>
          </p:cNvPicPr>
          <p:nvPr/>
        </p:nvPicPr>
        <p:blipFill>
          <a:blip r:embed="rId2"/>
          <a:stretch>
            <a:fillRect/>
          </a:stretch>
        </p:blipFill>
        <p:spPr>
          <a:xfrm>
            <a:off x="558801" y="1459706"/>
            <a:ext cx="2060301" cy="970295"/>
          </a:xfrm>
          <a:prstGeom prst="rect">
            <a:avLst/>
          </a:prstGeom>
        </p:spPr>
      </p:pic>
      <p:pic>
        <p:nvPicPr>
          <p:cNvPr id="5" name="Picture 4"/>
          <p:cNvPicPr>
            <a:picLocks noChangeAspect="1"/>
          </p:cNvPicPr>
          <p:nvPr/>
        </p:nvPicPr>
        <p:blipFill>
          <a:blip r:embed="rId3"/>
          <a:stretch>
            <a:fillRect/>
          </a:stretch>
        </p:blipFill>
        <p:spPr>
          <a:xfrm>
            <a:off x="3119835" y="1459706"/>
            <a:ext cx="2438337" cy="819080"/>
          </a:xfrm>
          <a:prstGeom prst="rect">
            <a:avLst/>
          </a:prstGeom>
        </p:spPr>
      </p:pic>
      <p:pic>
        <p:nvPicPr>
          <p:cNvPr id="7" name="Picture 6"/>
          <p:cNvPicPr>
            <a:picLocks noChangeAspect="1"/>
          </p:cNvPicPr>
          <p:nvPr/>
        </p:nvPicPr>
        <p:blipFill>
          <a:blip r:embed="rId4"/>
          <a:stretch>
            <a:fillRect/>
          </a:stretch>
        </p:blipFill>
        <p:spPr>
          <a:xfrm>
            <a:off x="6109493" y="1459706"/>
            <a:ext cx="2441488" cy="819080"/>
          </a:xfrm>
          <a:prstGeom prst="rect">
            <a:avLst/>
          </a:prstGeom>
        </p:spPr>
      </p:pic>
      <p:pic>
        <p:nvPicPr>
          <p:cNvPr id="8" name="Picture 7"/>
          <p:cNvPicPr>
            <a:picLocks noChangeAspect="1"/>
          </p:cNvPicPr>
          <p:nvPr/>
        </p:nvPicPr>
        <p:blipFill>
          <a:blip r:embed="rId5"/>
          <a:stretch>
            <a:fillRect/>
          </a:stretch>
        </p:blipFill>
        <p:spPr>
          <a:xfrm>
            <a:off x="3265885" y="2974418"/>
            <a:ext cx="2413135" cy="831681"/>
          </a:xfrm>
          <a:prstGeom prst="rect">
            <a:avLst/>
          </a:prstGeom>
        </p:spPr>
      </p:pic>
      <p:pic>
        <p:nvPicPr>
          <p:cNvPr id="9" name="Picture 8"/>
          <p:cNvPicPr>
            <a:picLocks noChangeAspect="1"/>
          </p:cNvPicPr>
          <p:nvPr/>
        </p:nvPicPr>
        <p:blipFill>
          <a:blip r:embed="rId6"/>
          <a:stretch>
            <a:fillRect/>
          </a:stretch>
        </p:blipFill>
        <p:spPr>
          <a:xfrm>
            <a:off x="558801" y="2871312"/>
            <a:ext cx="2259820" cy="1016919"/>
          </a:xfrm>
          <a:prstGeom prst="rect">
            <a:avLst/>
          </a:prstGeom>
        </p:spPr>
      </p:pic>
      <p:pic>
        <p:nvPicPr>
          <p:cNvPr id="11" name="Picture 10"/>
          <p:cNvPicPr>
            <a:picLocks noChangeAspect="1"/>
          </p:cNvPicPr>
          <p:nvPr/>
        </p:nvPicPr>
        <p:blipFill>
          <a:blip r:embed="rId7"/>
          <a:stretch>
            <a:fillRect/>
          </a:stretch>
        </p:blipFill>
        <p:spPr>
          <a:xfrm>
            <a:off x="6536928" y="2519362"/>
            <a:ext cx="1417638" cy="1417638"/>
          </a:xfrm>
          <a:prstGeom prst="rect">
            <a:avLst/>
          </a:prstGeom>
        </p:spPr>
      </p:pic>
      <p:sp>
        <p:nvSpPr>
          <p:cNvPr id="12" name="Rectangle 3"/>
          <p:cNvSpPr>
            <a:spLocks noGrp="1" noChangeArrowheads="1"/>
          </p:cNvSpPr>
          <p:nvPr>
            <p:ph type="title"/>
          </p:nvPr>
        </p:nvSpPr>
        <p:spPr>
          <a:xfrm>
            <a:off x="292099" y="-154184"/>
            <a:ext cx="8175759" cy="706041"/>
          </a:xfrm>
        </p:spPr>
        <p:txBody>
          <a:bodyPr/>
          <a:lstStyle/>
          <a:p>
            <a:pPr eaLnBrk="1" hangingPunct="1"/>
            <a:r>
              <a:rPr lang="en-US" altLang="en-US" sz="2400" dirty="0" smtClean="0">
                <a:latin typeface="Calibri" panose="020F0502020204030204" pitchFamily="34" charset="0"/>
                <a:ea typeface="Calibri" panose="020F0502020204030204" pitchFamily="34" charset="0"/>
                <a:cs typeface="Calibri" panose="020F0502020204030204" pitchFamily="34" charset="0"/>
              </a:rPr>
              <a:t>Cloud Offerings: Picking the Right Provider For Your Business</a:t>
            </a:r>
            <a:endParaRPr lang="en-US" altLang="en-US" sz="16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805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pPr/>
              <a:t>26</a:t>
            </a:fld>
            <a:endParaRPr lang="en-US" dirty="0"/>
          </a:p>
        </p:txBody>
      </p:sp>
      <p:pic>
        <p:nvPicPr>
          <p:cNvPr id="13" name="Content Placeholder 12"/>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1057383" y="1075548"/>
            <a:ext cx="7216667" cy="3553906"/>
          </a:xfrm>
          <a:prstGeom prst="rect">
            <a:avLst/>
          </a:prstGeom>
        </p:spPr>
      </p:pic>
      <p:sp>
        <p:nvSpPr>
          <p:cNvPr id="7" name="Rectangle 3"/>
          <p:cNvSpPr>
            <a:spLocks noGrp="1" noChangeArrowheads="1"/>
          </p:cNvSpPr>
          <p:nvPr>
            <p:ph type="title"/>
          </p:nvPr>
        </p:nvSpPr>
        <p:spPr>
          <a:xfrm>
            <a:off x="292099" y="-154184"/>
            <a:ext cx="8175759" cy="706041"/>
          </a:xfrm>
        </p:spPr>
        <p:txBody>
          <a:bodyPr/>
          <a:lstStyle/>
          <a:p>
            <a:pPr eaLnBrk="1" hangingPunct="1"/>
            <a:r>
              <a:rPr lang="en-US" altLang="en-US" sz="2400" dirty="0" smtClean="0">
                <a:latin typeface="Calibri" panose="020F0502020204030204" pitchFamily="34" charset="0"/>
                <a:ea typeface="Calibri" panose="020F0502020204030204" pitchFamily="34" charset="0"/>
                <a:cs typeface="Calibri" panose="020F0502020204030204" pitchFamily="34" charset="0"/>
              </a:rPr>
              <a:t>Cloud Offerings: Which Services Are Right For You?</a:t>
            </a:r>
            <a:endParaRPr lang="en-US" altLang="en-US" sz="16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4348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3198" y="852091"/>
            <a:ext cx="3555428" cy="1591304"/>
          </a:xfrm>
          <a:prstGeom prst="rect">
            <a:avLst/>
          </a:prstGeom>
        </p:spPr>
      </p:pic>
      <p:pic>
        <p:nvPicPr>
          <p:cNvPr id="4" name="Picture 3"/>
          <p:cNvPicPr>
            <a:picLocks noChangeAspect="1"/>
          </p:cNvPicPr>
          <p:nvPr/>
        </p:nvPicPr>
        <p:blipFill rotWithShape="1">
          <a:blip r:embed="rId3"/>
          <a:srcRect b="929"/>
          <a:stretch/>
        </p:blipFill>
        <p:spPr>
          <a:xfrm>
            <a:off x="4533900" y="852091"/>
            <a:ext cx="3841522" cy="3189684"/>
          </a:xfrm>
          <a:prstGeom prst="rect">
            <a:avLst/>
          </a:prstGeom>
        </p:spPr>
      </p:pic>
      <p:pic>
        <p:nvPicPr>
          <p:cNvPr id="5" name="Picture 4"/>
          <p:cNvPicPr>
            <a:picLocks noChangeAspect="1"/>
          </p:cNvPicPr>
          <p:nvPr/>
        </p:nvPicPr>
        <p:blipFill>
          <a:blip r:embed="rId4"/>
          <a:stretch>
            <a:fillRect/>
          </a:stretch>
        </p:blipFill>
        <p:spPr>
          <a:xfrm>
            <a:off x="683199" y="2640410"/>
            <a:ext cx="3607873" cy="2023265"/>
          </a:xfrm>
          <a:prstGeom prst="rect">
            <a:avLst/>
          </a:prstGeom>
        </p:spPr>
      </p:pic>
      <p:grpSp>
        <p:nvGrpSpPr>
          <p:cNvPr id="9" name="Group 8"/>
          <p:cNvGrpSpPr/>
          <p:nvPr/>
        </p:nvGrpSpPr>
        <p:grpSpPr>
          <a:xfrm>
            <a:off x="247650" y="784225"/>
            <a:ext cx="8696325" cy="3928105"/>
            <a:chOff x="698500" y="2774951"/>
            <a:chExt cx="11861800" cy="5461000"/>
          </a:xfrm>
        </p:grpSpPr>
        <p:sp>
          <p:nvSpPr>
            <p:cNvPr id="7" name="Rectangle 6"/>
            <p:cNvSpPr/>
            <p:nvPr/>
          </p:nvSpPr>
          <p:spPr>
            <a:xfrm>
              <a:off x="698500" y="2774951"/>
              <a:ext cx="11861800" cy="546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t>     AWS Oracle RAC Alternative Architecture</a:t>
              </a:r>
            </a:p>
          </p:txBody>
        </p:sp>
        <p:pic>
          <p:nvPicPr>
            <p:cNvPr id="8" name="Picture 7"/>
            <p:cNvPicPr>
              <a:picLocks noChangeAspect="1"/>
            </p:cNvPicPr>
            <p:nvPr/>
          </p:nvPicPr>
          <p:blipFill>
            <a:blip r:embed="rId5"/>
            <a:stretch>
              <a:fillRect/>
            </a:stretch>
          </p:blipFill>
          <p:spPr>
            <a:xfrm>
              <a:off x="5825832" y="2837491"/>
              <a:ext cx="6261100" cy="5335920"/>
            </a:xfrm>
            <a:prstGeom prst="rect">
              <a:avLst/>
            </a:prstGeom>
          </p:spPr>
        </p:pic>
      </p:grpSp>
      <p:sp>
        <p:nvSpPr>
          <p:cNvPr id="11" name="Rectangle 3"/>
          <p:cNvSpPr>
            <a:spLocks noGrp="1" noChangeArrowheads="1"/>
          </p:cNvSpPr>
          <p:nvPr>
            <p:ph type="title"/>
          </p:nvPr>
        </p:nvSpPr>
        <p:spPr>
          <a:xfrm>
            <a:off x="292099" y="-154184"/>
            <a:ext cx="8175759" cy="706041"/>
          </a:xfrm>
        </p:spPr>
        <p:txBody>
          <a:bodyPr/>
          <a:lstStyle/>
          <a:p>
            <a:pPr eaLnBrk="1" hangingPunct="1"/>
            <a:r>
              <a:rPr lang="en-US" altLang="en-US" sz="2400" dirty="0" smtClean="0">
                <a:latin typeface="Calibri" panose="020F0502020204030204" pitchFamily="34" charset="0"/>
                <a:ea typeface="Calibri" panose="020F0502020204030204" pitchFamily="34" charset="0"/>
                <a:cs typeface="Calibri" panose="020F0502020204030204" pitchFamily="34" charset="0"/>
              </a:rPr>
              <a:t>Cloud Offerings: Selecting the Right Architecture</a:t>
            </a:r>
            <a:endParaRPr lang="en-US" altLang="en-US" sz="16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253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title"/>
          </p:nvPr>
        </p:nvSpPr>
        <p:spPr>
          <a:xfrm>
            <a:off x="292099" y="-154184"/>
            <a:ext cx="8175759" cy="706041"/>
          </a:xfrm>
        </p:spPr>
        <p:txBody>
          <a:bodyPr/>
          <a:lstStyle/>
          <a:p>
            <a:pPr eaLnBrk="1" hangingPunct="1"/>
            <a:r>
              <a:rPr lang="en-US" altLang="en-US" sz="2400" dirty="0" smtClean="0">
                <a:latin typeface="Calibri" panose="020F0502020204030204" pitchFamily="34" charset="0"/>
                <a:ea typeface="Calibri" panose="020F0502020204030204" pitchFamily="34" charset="0"/>
                <a:cs typeface="Calibri" panose="020F0502020204030204" pitchFamily="34" charset="0"/>
              </a:rPr>
              <a:t>Cloud Design Golden Rule: Mirror Your On-Premise Architecture</a:t>
            </a:r>
            <a:endParaRPr lang="en-US" altLang="en-US" sz="16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1630428" y="779463"/>
            <a:ext cx="5437122" cy="2586648"/>
          </a:xfrm>
          <a:prstGeom prst="rect">
            <a:avLst/>
          </a:prstGeom>
        </p:spPr>
      </p:pic>
      <p:sp>
        <p:nvSpPr>
          <p:cNvPr id="7" name="Text Placeholder 3"/>
          <p:cNvSpPr txBox="1">
            <a:spLocks/>
          </p:cNvSpPr>
          <p:nvPr/>
        </p:nvSpPr>
        <p:spPr>
          <a:xfrm>
            <a:off x="665746" y="3514746"/>
            <a:ext cx="7921013" cy="1329970"/>
          </a:xfrm>
          <a:prstGeom prst="rect">
            <a:avLst/>
          </a:prstGeom>
        </p:spPr>
        <p:txBody>
          <a:bodyPr/>
          <a:lstStyle>
            <a:lvl1pPr marL="171403" indent="-171403" algn="l" defTabSz="685606"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090" indent="-171403" algn="l" defTabSz="685606"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483"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19886"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891289"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2682"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095"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5492"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6890" indent="-137118" algn="l" defTabSz="685606"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a:lstStyle>
          <a:p>
            <a:pPr>
              <a:spcBef>
                <a:spcPts val="0"/>
              </a:spcBef>
              <a:buClr>
                <a:srgbClr val="5F5F5F">
                  <a:lumMod val="60000"/>
                  <a:lumOff val="40000"/>
                </a:srgbClr>
              </a:buClr>
              <a:defRPr/>
            </a:pPr>
            <a:r>
              <a:rPr lang="en-US" sz="2000" dirty="0" smtClean="0">
                <a:solidFill>
                  <a:srgbClr val="5F5F5F"/>
                </a:solidFill>
              </a:rPr>
              <a:t>Bake the same best practices into your Public Cloud architecture</a:t>
            </a:r>
          </a:p>
          <a:p>
            <a:pPr lvl="1">
              <a:spcBef>
                <a:spcPts val="0"/>
              </a:spcBef>
              <a:buClr>
                <a:srgbClr val="5F5F5F">
                  <a:lumMod val="60000"/>
                  <a:lumOff val="40000"/>
                </a:srgbClr>
              </a:buClr>
              <a:defRPr/>
            </a:pPr>
            <a:r>
              <a:rPr lang="en-US" sz="1400" dirty="0" smtClean="0">
                <a:solidFill>
                  <a:srgbClr val="5F5F5F"/>
                </a:solidFill>
              </a:rPr>
              <a:t>High Availability</a:t>
            </a:r>
          </a:p>
          <a:p>
            <a:pPr lvl="1">
              <a:spcBef>
                <a:spcPts val="0"/>
              </a:spcBef>
              <a:buClr>
                <a:srgbClr val="5F5F5F">
                  <a:lumMod val="60000"/>
                  <a:lumOff val="40000"/>
                </a:srgbClr>
              </a:buClr>
              <a:defRPr/>
            </a:pPr>
            <a:r>
              <a:rPr lang="en-US" sz="1400" dirty="0" smtClean="0">
                <a:solidFill>
                  <a:srgbClr val="5F5F5F"/>
                </a:solidFill>
              </a:rPr>
              <a:t>Agility, cloning and provisioning</a:t>
            </a:r>
          </a:p>
          <a:p>
            <a:pPr lvl="1">
              <a:spcBef>
                <a:spcPts val="0"/>
              </a:spcBef>
              <a:buClr>
                <a:srgbClr val="5F5F5F">
                  <a:lumMod val="60000"/>
                  <a:lumOff val="40000"/>
                </a:srgbClr>
              </a:buClr>
              <a:defRPr/>
            </a:pPr>
            <a:r>
              <a:rPr lang="en-US" sz="1400" dirty="0" smtClean="0">
                <a:solidFill>
                  <a:srgbClr val="5F5F5F"/>
                </a:solidFill>
              </a:rPr>
              <a:t>Performance capabilities</a:t>
            </a:r>
          </a:p>
          <a:p>
            <a:pPr lvl="1">
              <a:spcBef>
                <a:spcPts val="0"/>
              </a:spcBef>
              <a:buClr>
                <a:srgbClr val="5F5F5F">
                  <a:lumMod val="60000"/>
                  <a:lumOff val="40000"/>
                </a:srgbClr>
              </a:buClr>
              <a:defRPr/>
            </a:pPr>
            <a:r>
              <a:rPr lang="en-US" sz="1400" dirty="0" smtClean="0">
                <a:solidFill>
                  <a:srgbClr val="5F5F5F"/>
                </a:solidFill>
              </a:rPr>
              <a:t>Data archival capabilities</a:t>
            </a:r>
          </a:p>
          <a:p>
            <a:pPr marL="285750" indent="-285750">
              <a:spcBef>
                <a:spcPts val="0"/>
              </a:spcBef>
              <a:buClr>
                <a:srgbClr val="5F5F5F">
                  <a:lumMod val="60000"/>
                  <a:lumOff val="40000"/>
                </a:srgbClr>
              </a:buClr>
              <a:buFont typeface="Arial"/>
              <a:buChar char="•"/>
              <a:defRPr/>
            </a:pPr>
            <a:endParaRPr lang="en-US" sz="1600" dirty="0" smtClean="0">
              <a:solidFill>
                <a:srgbClr val="5F5F5F"/>
              </a:solidFill>
            </a:endParaRPr>
          </a:p>
        </p:txBody>
      </p:sp>
    </p:spTree>
    <p:extLst>
      <p:ext uri="{BB962C8B-B14F-4D97-AF65-F5344CB8AC3E}">
        <p14:creationId xmlns:p14="http://schemas.microsoft.com/office/powerpoint/2010/main" val="280918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3" y="-19951"/>
            <a:ext cx="8346073" cy="666750"/>
          </a:xfrm>
        </p:spPr>
        <p:txBody>
          <a:bodyPr/>
          <a:lstStyle/>
          <a:p>
            <a:r>
              <a:rPr lang="en-US" dirty="0" smtClean="0"/>
              <a:t>Oracle Database Offerings on PaaS &amp; IaaS</a:t>
            </a:r>
            <a:endParaRPr lang="en-US" dirty="0"/>
          </a:p>
        </p:txBody>
      </p:sp>
      <p:sp>
        <p:nvSpPr>
          <p:cNvPr id="5" name="Text Placeholder 4"/>
          <p:cNvSpPr>
            <a:spLocks noGrp="1"/>
          </p:cNvSpPr>
          <p:nvPr>
            <p:ph type="body" sz="quarter" idx="15"/>
          </p:nvPr>
        </p:nvSpPr>
        <p:spPr/>
        <p:txBody>
          <a:bodyPr/>
          <a:lstStyle/>
          <a:p>
            <a:r>
              <a:rPr lang="en-US" dirty="0" smtClean="0"/>
              <a:t>Database Cloud Service</a:t>
            </a:r>
          </a:p>
          <a:p>
            <a:pPr marL="257209" indent="-257209">
              <a:buFont typeface="Arial" panose="020B0604020202020204" pitchFamily="34" charset="0"/>
              <a:buChar char="•"/>
            </a:pPr>
            <a:r>
              <a:rPr lang="en-US" sz="1500" i="1" dirty="0"/>
              <a:t>New Cloud Tooling for full lifecycle automation</a:t>
            </a:r>
          </a:p>
          <a:p>
            <a:pPr marL="257209" indent="-257209">
              <a:buFont typeface="Arial" panose="020B0604020202020204" pitchFamily="34" charset="0"/>
              <a:buChar char="•"/>
            </a:pPr>
            <a:r>
              <a:rPr lang="en-US" sz="1500" i="1" dirty="0"/>
              <a:t>Lift &amp; Shift apps or new apps; </a:t>
            </a:r>
            <a:r>
              <a:rPr lang="en-US" sz="1500" i="1" dirty="0" err="1"/>
              <a:t>env</a:t>
            </a:r>
            <a:r>
              <a:rPr lang="en-US" sz="1500" i="1" dirty="0"/>
              <a:t> for stage, and prod</a:t>
            </a:r>
            <a:endParaRPr lang="en-US" sz="1400" i="1" dirty="0"/>
          </a:p>
        </p:txBody>
      </p:sp>
      <p:sp>
        <p:nvSpPr>
          <p:cNvPr id="6" name="Text Placeholder 5"/>
          <p:cNvSpPr>
            <a:spLocks noGrp="1"/>
          </p:cNvSpPr>
          <p:nvPr>
            <p:ph type="body" sz="quarter" idx="16"/>
          </p:nvPr>
        </p:nvSpPr>
        <p:spPr/>
        <p:txBody>
          <a:bodyPr/>
          <a:lstStyle/>
          <a:p>
            <a:r>
              <a:rPr lang="en-US" dirty="0" smtClean="0"/>
              <a:t>Database </a:t>
            </a:r>
            <a:r>
              <a:rPr lang="en-US" dirty="0"/>
              <a:t>Cloud </a:t>
            </a:r>
            <a:r>
              <a:rPr lang="en-US" dirty="0" smtClean="0"/>
              <a:t>Service – Virtual Image</a:t>
            </a:r>
            <a:endParaRPr lang="en-US" dirty="0"/>
          </a:p>
          <a:p>
            <a:pPr marL="257209" indent="-257209">
              <a:buFont typeface="Arial" panose="020B0604020202020204" pitchFamily="34" charset="0"/>
              <a:buChar char="•"/>
            </a:pPr>
            <a:r>
              <a:rPr lang="en-US" sz="1500" i="1" dirty="0" smtClean="0"/>
              <a:t>Oracle  Database product </a:t>
            </a:r>
            <a:r>
              <a:rPr lang="en-US" sz="1500" i="1" dirty="0"/>
              <a:t>on subscription</a:t>
            </a:r>
          </a:p>
          <a:p>
            <a:pPr marL="257209" indent="-257209">
              <a:buFont typeface="Arial" panose="020B0604020202020204" pitchFamily="34" charset="0"/>
              <a:buChar char="•"/>
            </a:pPr>
            <a:r>
              <a:rPr lang="en-US" sz="1500" i="1" dirty="0"/>
              <a:t>Lift &amp; Shift apps or new apps; </a:t>
            </a:r>
            <a:r>
              <a:rPr lang="en-US" sz="1500" i="1" dirty="0" err="1"/>
              <a:t>env</a:t>
            </a:r>
            <a:r>
              <a:rPr lang="en-US" sz="1500" i="1" dirty="0"/>
              <a:t> for </a:t>
            </a:r>
            <a:r>
              <a:rPr lang="en-US" sz="1500" i="1" dirty="0" err="1"/>
              <a:t>dev</a:t>
            </a:r>
            <a:r>
              <a:rPr lang="en-US" sz="1500" i="1" dirty="0"/>
              <a:t>, and test</a:t>
            </a:r>
            <a:endParaRPr lang="en-US" sz="1400" i="1" dirty="0"/>
          </a:p>
        </p:txBody>
      </p:sp>
      <p:sp>
        <p:nvSpPr>
          <p:cNvPr id="7" name="Text Placeholder 6"/>
          <p:cNvSpPr>
            <a:spLocks noGrp="1"/>
          </p:cNvSpPr>
          <p:nvPr>
            <p:ph type="body" sz="quarter" idx="17"/>
          </p:nvPr>
        </p:nvSpPr>
        <p:spPr/>
        <p:txBody>
          <a:bodyPr/>
          <a:lstStyle/>
          <a:p>
            <a:r>
              <a:rPr lang="en-US" dirty="0" smtClean="0"/>
              <a:t>Schema as a Service</a:t>
            </a:r>
            <a:endParaRPr lang="en-US" dirty="0"/>
          </a:p>
          <a:p>
            <a:pPr marL="257209" indent="-257209">
              <a:buFont typeface="Arial" panose="020B0604020202020204" pitchFamily="34" charset="0"/>
              <a:buChar char="•"/>
            </a:pPr>
            <a:r>
              <a:rPr lang="en-US" sz="1500" i="1" dirty="0"/>
              <a:t>Full lifecycle management</a:t>
            </a:r>
          </a:p>
          <a:p>
            <a:pPr marL="257209" indent="-257209">
              <a:buFont typeface="Arial" panose="020B0604020202020204" pitchFamily="34" charset="0"/>
              <a:buChar char="•"/>
            </a:pPr>
            <a:r>
              <a:rPr lang="en-US" sz="1500" i="1" dirty="0"/>
              <a:t>Purpose-built for Oracle </a:t>
            </a:r>
            <a:r>
              <a:rPr lang="en-US" sz="1500" i="1" dirty="0" smtClean="0"/>
              <a:t>APEX </a:t>
            </a:r>
            <a:r>
              <a:rPr lang="en-US" sz="1500" i="1" dirty="0"/>
              <a:t>Extensibility</a:t>
            </a:r>
          </a:p>
        </p:txBody>
      </p:sp>
      <p:sp>
        <p:nvSpPr>
          <p:cNvPr id="8" name="Text Placeholder 7"/>
          <p:cNvSpPr>
            <a:spLocks noGrp="1"/>
          </p:cNvSpPr>
          <p:nvPr>
            <p:ph type="body" sz="quarter" idx="18"/>
          </p:nvPr>
        </p:nvSpPr>
        <p:spPr/>
        <p:txBody>
          <a:bodyPr/>
          <a:lstStyle/>
          <a:p>
            <a:r>
              <a:rPr lang="en-US" dirty="0" smtClean="0"/>
              <a:t>Oracle Database on Oracle Public Cloud IaaS</a:t>
            </a:r>
            <a:endParaRPr lang="en-US" dirty="0"/>
          </a:p>
          <a:p>
            <a:pPr marL="257209" indent="-257209">
              <a:buFont typeface="Arial" panose="020B0604020202020204" pitchFamily="34" charset="0"/>
              <a:buChar char="•"/>
            </a:pPr>
            <a:r>
              <a:rPr lang="en-US" sz="1500" i="1" dirty="0"/>
              <a:t>Bring-your-own-License to Oracle Public Cloud</a:t>
            </a:r>
          </a:p>
          <a:p>
            <a:pPr marL="257209" indent="-257209">
              <a:buFont typeface="Arial" panose="020B0604020202020204" pitchFamily="34" charset="0"/>
              <a:buChar char="•"/>
            </a:pPr>
            <a:r>
              <a:rPr lang="en-US" sz="1500" i="1" dirty="0"/>
              <a:t>Leverage investments; legacy versions; unique needs</a:t>
            </a:r>
          </a:p>
        </p:txBody>
      </p:sp>
      <p:sp>
        <p:nvSpPr>
          <p:cNvPr id="4" name="Slide Number Placeholder 3"/>
          <p:cNvSpPr>
            <a:spLocks noGrp="1"/>
          </p:cNvSpPr>
          <p:nvPr>
            <p:ph type="sldNum" sz="quarter" idx="12"/>
          </p:nvPr>
        </p:nvSpPr>
        <p:spPr/>
        <p:txBody>
          <a:bodyPr/>
          <a:lstStyle/>
          <a:p>
            <a:fld id="{C51EAA63-D034-42AE-91FA-B13B9518C7BE}" type="slidenum">
              <a:rPr lang="en-US" smtClean="0"/>
              <a:pPr/>
              <a:t>29</a:t>
            </a:fld>
            <a:endParaRPr lang="en-US"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9080" y="1396213"/>
            <a:ext cx="960370" cy="9601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0355" y="3181187"/>
            <a:ext cx="957194" cy="9601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13" name="Group 5"/>
          <p:cNvGrpSpPr/>
          <p:nvPr/>
        </p:nvGrpSpPr>
        <p:grpSpPr>
          <a:xfrm>
            <a:off x="513879" y="1402596"/>
            <a:ext cx="973670" cy="973670"/>
            <a:chOff x="625300" y="1472447"/>
            <a:chExt cx="2588541" cy="2588540"/>
          </a:xfrm>
        </p:grpSpPr>
        <p:pic>
          <p:nvPicPr>
            <p:cNvPr id="14" name="Picture 13" descr="Red_Square_Empty.ep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1915" y="1476859"/>
              <a:ext cx="2511983" cy="25119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300" y="1472447"/>
              <a:ext cx="2588541" cy="2588540"/>
            </a:xfrm>
            <a:prstGeom prst="rect">
              <a:avLst/>
            </a:prstGeom>
          </p:spPr>
        </p:pic>
      </p:grpSp>
      <p:grpSp>
        <p:nvGrpSpPr>
          <p:cNvPr id="17" name="Group 5"/>
          <p:cNvGrpSpPr/>
          <p:nvPr/>
        </p:nvGrpSpPr>
        <p:grpSpPr>
          <a:xfrm>
            <a:off x="4749268" y="3185910"/>
            <a:ext cx="973670" cy="973670"/>
            <a:chOff x="625300" y="1472447"/>
            <a:chExt cx="2588541" cy="2588540"/>
          </a:xfrm>
        </p:grpSpPr>
        <p:pic>
          <p:nvPicPr>
            <p:cNvPr id="18" name="Picture 17" descr="Red_Square_Empty.ep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1915" y="1476859"/>
              <a:ext cx="2511983" cy="2511983"/>
            </a:xfrm>
            <a:prstGeom prst="rect">
              <a:avLst/>
            </a:prstGeom>
            <a:solidFill>
              <a:srgbClr val="FFFFFF">
                <a:shade val="85000"/>
              </a:srgbClr>
            </a:solidFill>
            <a:ln>
              <a:noFill/>
            </a:ln>
            <a:effectLst>
              <a:reflection blurRad="12700" stA="38000" endPos="28000" dist="5000" dir="5400000" sy="-100000" algn="bl" rotWithShape="0"/>
            </a:effectLst>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300" y="1472447"/>
              <a:ext cx="2588541" cy="2588540"/>
            </a:xfrm>
            <a:prstGeom prst="rect">
              <a:avLst/>
            </a:prstGeom>
          </p:spPr>
        </p:pic>
      </p:grpSp>
    </p:spTree>
    <p:extLst>
      <p:ext uri="{BB962C8B-B14F-4D97-AF65-F5344CB8AC3E}">
        <p14:creationId xmlns:p14="http://schemas.microsoft.com/office/powerpoint/2010/main" val="408225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290721" y="202418"/>
            <a:ext cx="8346073" cy="381000"/>
          </a:xfrm>
        </p:spPr>
        <p:txBody>
          <a:bodyPr/>
          <a:lstStyle/>
          <a:p>
            <a:r>
              <a:rPr lang="en-US" dirty="0" smtClean="0"/>
              <a:t>We are trusted by our clients globally </a:t>
            </a:r>
            <a:endParaRPr lang="en-US" dirty="0"/>
          </a:p>
        </p:txBody>
      </p:sp>
      <p:pic>
        <p:nvPicPr>
          <p:cNvPr id="32" name="Picture 3" descr="C:\Documents and Settings\sfitzpat\My Documents\My Pictures\World.bmp"/>
          <p:cNvPicPr>
            <a:picLocks noChangeAspect="1" noChangeArrowheads="1"/>
          </p:cNvPicPr>
          <p:nvPr/>
        </p:nvPicPr>
        <p:blipFill>
          <a:blip r:embed="rId3" cstate="print"/>
          <a:srcRect/>
          <a:stretch>
            <a:fillRect/>
          </a:stretch>
        </p:blipFill>
        <p:spPr bwMode="auto">
          <a:xfrm>
            <a:off x="432690" y="1433784"/>
            <a:ext cx="8402881" cy="3347633"/>
          </a:xfrm>
          <a:prstGeom prst="rect">
            <a:avLst/>
          </a:prstGeom>
          <a:solidFill>
            <a:schemeClr val="accent6">
              <a:lumMod val="50000"/>
            </a:schemeClr>
          </a:solidFill>
          <a:ln w="9525">
            <a:noFill/>
            <a:miter lim="800000"/>
            <a:headEnd/>
            <a:tailEnd/>
          </a:ln>
        </p:spPr>
      </p:pic>
      <p:pic>
        <p:nvPicPr>
          <p:cNvPr id="33" name="Picture 30" descr="http://bagarote.inerciasensorial.com.br/wp-content/uploads/2011/12/logotipo-banco-do-brasi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04748" y="3327819"/>
            <a:ext cx="579192" cy="32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1" descr="espn.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31416" y="2560953"/>
            <a:ext cx="729492" cy="202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6" descr="http://thenorthwest.com/media/logos/BedBathBeyond-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61673" y="1848037"/>
            <a:ext cx="865342" cy="273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46520" y="2425863"/>
            <a:ext cx="707383" cy="270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7" descr="armani.jp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80726" y="1695021"/>
            <a:ext cx="882785" cy="21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8" descr="icap.jpg"/>
          <p:cNvPicPr>
            <a:picLocks noChangeAspect="1"/>
          </p:cNvPicPr>
          <p:nvPr/>
        </p:nvPicPr>
        <p:blipFill>
          <a:blip r:embed="rId9"/>
          <a:stretch>
            <a:fillRect/>
          </a:stretch>
        </p:blipFill>
        <p:spPr>
          <a:xfrm>
            <a:off x="799354" y="2130158"/>
            <a:ext cx="762737" cy="316897"/>
          </a:xfrm>
          <a:prstGeom prst="rect">
            <a:avLst/>
          </a:prstGeom>
        </p:spPr>
      </p:pic>
      <p:pic>
        <p:nvPicPr>
          <p:cNvPr id="40" name="Picture 26" descr="socgen.jp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38249" y="2425311"/>
            <a:ext cx="795562" cy="198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28" descr="disney.jp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9354" y="2466632"/>
            <a:ext cx="582435" cy="314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descr="tata.jpg"/>
          <p:cNvPicPr>
            <a:picLocks noChangeAspect="1"/>
          </p:cNvPicPr>
          <p:nvPr/>
        </p:nvPicPr>
        <p:blipFill>
          <a:blip r:embed="rId12"/>
          <a:stretch>
            <a:fillRect/>
          </a:stretch>
        </p:blipFill>
        <p:spPr>
          <a:xfrm>
            <a:off x="6183462" y="3154081"/>
            <a:ext cx="653780" cy="230746"/>
          </a:xfrm>
          <a:prstGeom prst="rect">
            <a:avLst/>
          </a:prstGeom>
        </p:spPr>
      </p:pic>
      <p:pic>
        <p:nvPicPr>
          <p:cNvPr id="43" name="Picture 4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95346" y="2829225"/>
            <a:ext cx="729492" cy="300821"/>
          </a:xfrm>
          <a:prstGeom prst="rect">
            <a:avLst/>
          </a:prstGeom>
        </p:spPr>
      </p:pic>
      <p:pic>
        <p:nvPicPr>
          <p:cNvPr id="44" name="Picture 4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78746" y="2786732"/>
            <a:ext cx="743998" cy="309999"/>
          </a:xfrm>
          <a:prstGeom prst="rect">
            <a:avLst/>
          </a:prstGeom>
        </p:spPr>
      </p:pic>
      <p:pic>
        <p:nvPicPr>
          <p:cNvPr id="45" name="Picture 4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434941" y="2177873"/>
            <a:ext cx="838945" cy="279648"/>
          </a:xfrm>
          <a:prstGeom prst="rect">
            <a:avLst/>
          </a:prstGeom>
        </p:spPr>
      </p:pic>
      <p:pic>
        <p:nvPicPr>
          <p:cNvPr id="46" name="Picture 4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30627" y="2763589"/>
            <a:ext cx="743259" cy="380272"/>
          </a:xfrm>
          <a:prstGeom prst="rect">
            <a:avLst/>
          </a:prstGeom>
        </p:spPr>
      </p:pic>
      <p:pic>
        <p:nvPicPr>
          <p:cNvPr id="47" name="Picture 38" descr="http://pixelb.us/wp-content/uploads/2010/03/MooreCapitalLogo-5.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64382" y="3081845"/>
            <a:ext cx="597709" cy="27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95164" y="1895351"/>
            <a:ext cx="832230" cy="235320"/>
          </a:xfrm>
          <a:prstGeom prst="rect">
            <a:avLst/>
          </a:prstGeom>
        </p:spPr>
      </p:pic>
      <p:pic>
        <p:nvPicPr>
          <p:cNvPr id="4" name="Picture 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836030" y="2107816"/>
            <a:ext cx="937812" cy="180790"/>
          </a:xfrm>
          <a:prstGeom prst="rect">
            <a:avLst/>
          </a:prstGeom>
        </p:spPr>
      </p:pic>
      <p:pic>
        <p:nvPicPr>
          <p:cNvPr id="9" name="Picture 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50666" y="2162345"/>
            <a:ext cx="992140" cy="200169"/>
          </a:xfrm>
          <a:prstGeom prst="rect">
            <a:avLst/>
          </a:prstGeom>
        </p:spPr>
      </p:pic>
      <p:pic>
        <p:nvPicPr>
          <p:cNvPr id="13" name="Picture 1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32464" y="1448911"/>
            <a:ext cx="1227628" cy="175375"/>
          </a:xfrm>
          <a:prstGeom prst="rect">
            <a:avLst/>
          </a:prstGeom>
        </p:spPr>
      </p:pic>
      <p:pic>
        <p:nvPicPr>
          <p:cNvPr id="17" name="Picture 1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311279" y="1532860"/>
            <a:ext cx="644848" cy="233312"/>
          </a:xfrm>
          <a:prstGeom prst="rect">
            <a:avLst/>
          </a:prstGeom>
        </p:spPr>
      </p:pic>
      <p:pic>
        <p:nvPicPr>
          <p:cNvPr id="48" name="Picture 4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006951" y="1492458"/>
            <a:ext cx="393045" cy="294404"/>
          </a:xfrm>
          <a:prstGeom prst="rect">
            <a:avLst/>
          </a:prstGeom>
        </p:spPr>
      </p:pic>
      <p:pic>
        <p:nvPicPr>
          <p:cNvPr id="49" name="Picture 4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800148" y="1828969"/>
            <a:ext cx="702334" cy="247768"/>
          </a:xfrm>
          <a:prstGeom prst="rect">
            <a:avLst/>
          </a:prstGeom>
        </p:spPr>
      </p:pic>
      <p:pic>
        <p:nvPicPr>
          <p:cNvPr id="50" name="Picture 49"/>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673900" y="1590699"/>
            <a:ext cx="611967" cy="244787"/>
          </a:xfrm>
          <a:prstGeom prst="rect">
            <a:avLst/>
          </a:prstGeom>
        </p:spPr>
      </p:pic>
      <p:pic>
        <p:nvPicPr>
          <p:cNvPr id="51" name="Picture 5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10251" y="1858684"/>
            <a:ext cx="979859" cy="243876"/>
          </a:xfrm>
          <a:prstGeom prst="rect">
            <a:avLst/>
          </a:prstGeom>
        </p:spPr>
      </p:pic>
      <p:pic>
        <p:nvPicPr>
          <p:cNvPr id="52" name="Picture 51" descr="oz.png"/>
          <p:cNvPicPr>
            <a:picLocks noChangeAspect="1"/>
          </p:cNvPicPr>
          <p:nvPr/>
        </p:nvPicPr>
        <p:blipFill>
          <a:blip r:embed="rId27"/>
          <a:stretch>
            <a:fillRect/>
          </a:stretch>
        </p:blipFill>
        <p:spPr>
          <a:xfrm>
            <a:off x="3373097" y="2729870"/>
            <a:ext cx="443290" cy="366861"/>
          </a:xfrm>
          <a:prstGeom prst="rect">
            <a:avLst/>
          </a:prstGeom>
        </p:spPr>
      </p:pic>
      <p:pic>
        <p:nvPicPr>
          <p:cNvPr id="53" name="Picture 17" descr="atlas.jpg"/>
          <p:cNvPicPr>
            <a:picLocks noChangeAspect="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2206382" y="1281400"/>
            <a:ext cx="862576" cy="26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865693" y="3728507"/>
            <a:ext cx="838945" cy="279648"/>
          </a:xfrm>
          <a:prstGeom prst="rect">
            <a:avLst/>
          </a:prstGeom>
        </p:spPr>
      </p:pic>
      <p:pic>
        <p:nvPicPr>
          <p:cNvPr id="55" name="Picture 5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838211" y="1263575"/>
            <a:ext cx="774519" cy="247768"/>
          </a:xfrm>
          <a:prstGeom prst="rect">
            <a:avLst/>
          </a:prstGeom>
        </p:spPr>
      </p:pic>
      <p:pic>
        <p:nvPicPr>
          <p:cNvPr id="56" name="Picture 55"/>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78746" y="3375949"/>
            <a:ext cx="1228130" cy="178079"/>
          </a:xfrm>
          <a:prstGeom prst="rect">
            <a:avLst/>
          </a:prstGeom>
        </p:spPr>
      </p:pic>
      <p:pic>
        <p:nvPicPr>
          <p:cNvPr id="57" name="Picture 56"/>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280066" y="1049355"/>
            <a:ext cx="696796" cy="250602"/>
          </a:xfrm>
          <a:prstGeom prst="rect">
            <a:avLst/>
          </a:prstGeom>
        </p:spPr>
      </p:pic>
      <p:pic>
        <p:nvPicPr>
          <p:cNvPr id="58" name="Picture 5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65483" y="1033751"/>
            <a:ext cx="724861" cy="370859"/>
          </a:xfrm>
          <a:prstGeom prst="rect">
            <a:avLst/>
          </a:prstGeom>
        </p:spPr>
      </p:pic>
      <p:pic>
        <p:nvPicPr>
          <p:cNvPr id="59" name="Picture 7" descr="sophis.jpg"/>
          <p:cNvPicPr>
            <a:picLocks noChangeAspect="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117205" y="1016704"/>
            <a:ext cx="819620" cy="237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7" descr="gs.jpg"/>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4745971" y="1181489"/>
            <a:ext cx="636012" cy="22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 descr="simcorp.jpg"/>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483530" y="1228106"/>
            <a:ext cx="1026822" cy="195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61" descr="dy.jpg"/>
          <p:cNvPicPr>
            <a:picLocks noChangeAspect="1"/>
          </p:cNvPicPr>
          <p:nvPr/>
        </p:nvPicPr>
        <p:blipFill>
          <a:blip r:embed="rId35"/>
          <a:stretch>
            <a:fillRect/>
          </a:stretch>
        </p:blipFill>
        <p:spPr>
          <a:xfrm>
            <a:off x="2076402" y="1054168"/>
            <a:ext cx="908450" cy="181691"/>
          </a:xfrm>
          <a:prstGeom prst="rect">
            <a:avLst/>
          </a:prstGeom>
        </p:spPr>
      </p:pic>
      <p:pic>
        <p:nvPicPr>
          <p:cNvPr id="65" name="Picture 26" descr="socgen.jp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41043" y="3154478"/>
            <a:ext cx="795562" cy="198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27" descr="armani.jp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31975" y="2369939"/>
            <a:ext cx="882785" cy="21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7"/>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986943" y="2479643"/>
            <a:ext cx="379535" cy="336297"/>
          </a:xfrm>
          <a:prstGeom prst="rect">
            <a:avLst/>
          </a:prstGeom>
        </p:spPr>
      </p:pic>
      <p:pic>
        <p:nvPicPr>
          <p:cNvPr id="69" name="Picture 68"/>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18622" y="3649969"/>
            <a:ext cx="1141667" cy="209306"/>
          </a:xfrm>
          <a:prstGeom prst="rect">
            <a:avLst/>
          </a:prstGeom>
        </p:spPr>
      </p:pic>
      <p:pic>
        <p:nvPicPr>
          <p:cNvPr id="70" name="Picture 69"/>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4067657" y="2436906"/>
            <a:ext cx="285273" cy="285273"/>
          </a:xfrm>
          <a:prstGeom prst="rect">
            <a:avLst/>
          </a:prstGeom>
        </p:spPr>
      </p:pic>
      <p:pic>
        <p:nvPicPr>
          <p:cNvPr id="71" name="Picture 6" descr="New Logo with Type (tiny)"/>
          <p:cNvPicPr>
            <a:picLocks noChangeAspect="1" noChangeArrowheads="1"/>
          </p:cNvPicPr>
          <p:nvPr/>
        </p:nvPicPr>
        <p:blipFill>
          <a:blip r:embed="rId39" cstate="print"/>
          <a:srcRect/>
          <a:stretch>
            <a:fillRect/>
          </a:stretch>
        </p:blipFill>
        <p:spPr bwMode="auto">
          <a:xfrm>
            <a:off x="6749781" y="185721"/>
            <a:ext cx="2139087" cy="504825"/>
          </a:xfrm>
          <a:prstGeom prst="rect">
            <a:avLst/>
          </a:prstGeom>
          <a:noFill/>
          <a:ln w="9525">
            <a:noFill/>
            <a:miter lim="800000"/>
            <a:headEnd/>
            <a:tailEnd/>
          </a:ln>
        </p:spPr>
      </p:pic>
      <p:pic>
        <p:nvPicPr>
          <p:cNvPr id="63" name="Picture 24" descr="http://www.custom-type.com/images/152.gif"/>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400249" y="2746996"/>
            <a:ext cx="638748" cy="426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6429952" y="3464987"/>
            <a:ext cx="644728" cy="219375"/>
          </a:xfrm>
          <a:prstGeom prst="rect">
            <a:avLst/>
          </a:prstGeom>
        </p:spPr>
      </p:pic>
      <p:pic>
        <p:nvPicPr>
          <p:cNvPr id="5" name="Picture 4"/>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585637" y="2833702"/>
            <a:ext cx="710811" cy="249490"/>
          </a:xfrm>
          <a:prstGeom prst="rect">
            <a:avLst/>
          </a:prstGeom>
        </p:spPr>
      </p:pic>
      <p:pic>
        <p:nvPicPr>
          <p:cNvPr id="64" name="Picture 63"/>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343443" y="1664970"/>
            <a:ext cx="620939" cy="168171"/>
          </a:xfrm>
          <a:prstGeom prst="rect">
            <a:avLst/>
          </a:prstGeom>
        </p:spPr>
      </p:pic>
      <p:pic>
        <p:nvPicPr>
          <p:cNvPr id="6" name="Picture 5"/>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446182" y="3166272"/>
            <a:ext cx="729970" cy="194935"/>
          </a:xfrm>
          <a:prstGeom prst="rect">
            <a:avLst/>
          </a:prstGeom>
        </p:spPr>
      </p:pic>
      <p:pic>
        <p:nvPicPr>
          <p:cNvPr id="66" name="Picture 65"/>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125194" y="1005102"/>
            <a:ext cx="731165" cy="195254"/>
          </a:xfrm>
          <a:prstGeom prst="rect">
            <a:avLst/>
          </a:prstGeom>
        </p:spPr>
      </p:pic>
    </p:spTree>
    <p:extLst>
      <p:ext uri="{BB962C8B-B14F-4D97-AF65-F5344CB8AC3E}">
        <p14:creationId xmlns:p14="http://schemas.microsoft.com/office/powerpoint/2010/main" val="37153865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602" y="333195"/>
            <a:ext cx="8229586" cy="406395"/>
          </a:xfrm>
        </p:spPr>
        <p:txBody>
          <a:bodyPr/>
          <a:lstStyle/>
          <a:p>
            <a:pPr lvl="0"/>
            <a:r>
              <a:rPr lang="en-US" dirty="0" smtClean="0"/>
              <a:t>Oracle Database as a Service</a:t>
            </a:r>
            <a:endParaRPr lang="en-US" dirty="0"/>
          </a:p>
        </p:txBody>
      </p:sp>
      <p:sp>
        <p:nvSpPr>
          <p:cNvPr id="107" name="Text Placeholder 106"/>
          <p:cNvSpPr>
            <a:spLocks noGrp="1"/>
          </p:cNvSpPr>
          <p:nvPr>
            <p:ph type="body" sz="quarter" idx="13"/>
          </p:nvPr>
        </p:nvSpPr>
        <p:spPr>
          <a:xfrm>
            <a:off x="395603" y="720540"/>
            <a:ext cx="8229600" cy="304800"/>
          </a:xfrm>
        </p:spPr>
        <p:txBody>
          <a:bodyPr/>
          <a:lstStyle/>
          <a:p>
            <a:r>
              <a:rPr lang="en-US" dirty="0" smtClean="0"/>
              <a:t>Automated Infrastructure and Database Administration</a:t>
            </a:r>
            <a:endParaRPr lang="en-US" dirty="0"/>
          </a:p>
        </p:txBody>
      </p:sp>
      <p:sp>
        <p:nvSpPr>
          <p:cNvPr id="42" name="Title 1"/>
          <p:cNvSpPr txBox="1">
            <a:spLocks/>
          </p:cNvSpPr>
          <p:nvPr/>
        </p:nvSpPr>
        <p:spPr>
          <a:xfrm>
            <a:off x="804347" y="245539"/>
            <a:ext cx="8229586" cy="406395"/>
          </a:xfrm>
          <a:prstGeom prst="rect">
            <a:avLst/>
          </a:prstGeom>
        </p:spPr>
        <p:txBody>
          <a:bodyPr vert="horz" lIns="0" tIns="0" rIns="0" bIns="0" rtlCol="0" anchor="t" anchorCtr="0">
            <a:noAutofit/>
          </a:bodyPr>
          <a:lstStyle/>
          <a:p>
            <a:pPr defTabSz="914362">
              <a:lnSpc>
                <a:spcPct val="90000"/>
              </a:lnSpc>
              <a:spcBef>
                <a:spcPct val="0"/>
              </a:spcBef>
              <a:defRPr/>
            </a:pPr>
            <a:endParaRPr lang="en-US" sz="2800" b="1" dirty="0">
              <a:latin typeface="Arial" pitchFamily="34" charset="0"/>
              <a:ea typeface="+mj-ea"/>
              <a:cs typeface="Arial" pitchFamily="34" charset="0"/>
            </a:endParaRPr>
          </a:p>
        </p:txBody>
      </p:sp>
      <p:sp>
        <p:nvSpPr>
          <p:cNvPr id="46" name="Rectangle 45"/>
          <p:cNvSpPr/>
          <p:nvPr/>
        </p:nvSpPr>
        <p:spPr>
          <a:xfrm>
            <a:off x="437957" y="4287776"/>
            <a:ext cx="7621899" cy="246217"/>
          </a:xfrm>
          <a:prstGeom prst="rect">
            <a:avLst/>
          </a:prstGeom>
        </p:spPr>
        <p:txBody>
          <a:bodyPr wrap="square" lIns="91436" tIns="45718" rIns="91436" bIns="45718">
            <a:spAutoFit/>
          </a:bodyPr>
          <a:lstStyle/>
          <a:p>
            <a:pPr algn="ctr"/>
            <a:r>
              <a:rPr lang="en-US" sz="1000" dirty="0">
                <a:solidFill>
                  <a:schemeClr val="bg2">
                    <a:lumMod val="10000"/>
                  </a:schemeClr>
                </a:solidFill>
              </a:rPr>
              <a:t>Robust automation reduces administrative time and promotes standardization improving manageability and availability</a:t>
            </a:r>
          </a:p>
        </p:txBody>
      </p:sp>
      <p:sp>
        <p:nvSpPr>
          <p:cNvPr id="3" name="Rectangle 2"/>
          <p:cNvSpPr/>
          <p:nvPr/>
        </p:nvSpPr>
        <p:spPr>
          <a:xfrm>
            <a:off x="955660" y="2207019"/>
            <a:ext cx="1606340" cy="450107"/>
          </a:xfrm>
          <a:prstGeom prst="rect">
            <a:avLst/>
          </a:prstGeom>
        </p:spPr>
        <p:txBody>
          <a:bodyPr wrap="none" lIns="91436" tIns="45718" rIns="91436" bIns="45718">
            <a:spAutoFit/>
          </a:bodyPr>
          <a:lstStyle/>
          <a:p>
            <a:pPr algn="ctr"/>
            <a:r>
              <a:rPr lang="en-US" sz="1400" dirty="0">
                <a:solidFill>
                  <a:schemeClr val="bg2">
                    <a:lumMod val="10000"/>
                  </a:schemeClr>
                </a:solidFill>
              </a:rPr>
              <a:t>Compute Shape</a:t>
            </a:r>
          </a:p>
          <a:p>
            <a:pPr algn="ctr"/>
            <a:r>
              <a:rPr lang="en-US" sz="900" dirty="0">
                <a:solidFill>
                  <a:schemeClr val="bg2">
                    <a:lumMod val="10000"/>
                  </a:schemeClr>
                </a:solidFill>
              </a:rPr>
              <a:t>CPU and Memory On-Demand</a:t>
            </a:r>
          </a:p>
        </p:txBody>
      </p:sp>
      <p:sp>
        <p:nvSpPr>
          <p:cNvPr id="48" name="Rectangle 47"/>
          <p:cNvSpPr/>
          <p:nvPr/>
        </p:nvSpPr>
        <p:spPr>
          <a:xfrm>
            <a:off x="875877" y="1411170"/>
            <a:ext cx="613113" cy="776424"/>
          </a:xfrm>
          <a:prstGeom prst="rect">
            <a:avLst/>
          </a:prstGeom>
          <a:solidFill>
            <a:schemeClr val="bg1">
              <a:lumMod val="65000"/>
            </a:schemeClr>
          </a:solidFill>
          <a:ln>
            <a:noFill/>
          </a:ln>
          <a:effectLst/>
        </p:spPr>
        <p:style>
          <a:lnRef idx="1">
            <a:schemeClr val="accent3"/>
          </a:lnRef>
          <a:fillRef idx="3">
            <a:schemeClr val="accent3"/>
          </a:fillRef>
          <a:effectRef idx="2">
            <a:schemeClr val="accent3"/>
          </a:effectRef>
          <a:fontRef idx="minor">
            <a:schemeClr val="lt1"/>
          </a:fontRef>
        </p:style>
        <p:txBody>
          <a:bodyPr lIns="91316" tIns="45658" rIns="91316" bIns="45658" rtlCol="0" anchor="ctr"/>
          <a:lstStyle/>
          <a:p>
            <a:pPr algn="ctr"/>
            <a:endParaRPr lang="en-US" sz="1400" dirty="0">
              <a:solidFill>
                <a:prstClr val="white"/>
              </a:solidFill>
              <a:latin typeface="Arial"/>
            </a:endParaRPr>
          </a:p>
        </p:txBody>
      </p:sp>
      <p:sp>
        <p:nvSpPr>
          <p:cNvPr id="49" name="Rectangle 48"/>
          <p:cNvSpPr/>
          <p:nvPr/>
        </p:nvSpPr>
        <p:spPr>
          <a:xfrm>
            <a:off x="919235" y="1520273"/>
            <a:ext cx="532981" cy="104105"/>
          </a:xfrm>
          <a:prstGeom prst="rect">
            <a:avLst/>
          </a:prstGeom>
          <a:solidFill>
            <a:srgbClr val="627B7E"/>
          </a:solidFill>
          <a:ln>
            <a:noFill/>
          </a:ln>
          <a:effectLst/>
        </p:spPr>
        <p:style>
          <a:lnRef idx="1">
            <a:schemeClr val="accent3"/>
          </a:lnRef>
          <a:fillRef idx="3">
            <a:schemeClr val="accent3"/>
          </a:fillRef>
          <a:effectRef idx="2">
            <a:schemeClr val="accent3"/>
          </a:effectRef>
          <a:fontRef idx="minor">
            <a:schemeClr val="lt1"/>
          </a:fontRef>
        </p:style>
        <p:txBody>
          <a:bodyPr lIns="91316" tIns="45658" rIns="91316" bIns="45658" rtlCol="0" anchor="ctr"/>
          <a:lstStyle/>
          <a:p>
            <a:pPr algn="ctr"/>
            <a:endParaRPr lang="en-US" sz="1400" dirty="0">
              <a:solidFill>
                <a:prstClr val="white"/>
              </a:solidFill>
              <a:latin typeface="Arial"/>
            </a:endParaRPr>
          </a:p>
        </p:txBody>
      </p:sp>
      <p:sp>
        <p:nvSpPr>
          <p:cNvPr id="62" name="Rectangle 61"/>
          <p:cNvSpPr/>
          <p:nvPr/>
        </p:nvSpPr>
        <p:spPr>
          <a:xfrm>
            <a:off x="3366950" y="2211622"/>
            <a:ext cx="2046587" cy="450107"/>
          </a:xfrm>
          <a:prstGeom prst="rect">
            <a:avLst/>
          </a:prstGeom>
        </p:spPr>
        <p:txBody>
          <a:bodyPr wrap="none" lIns="91436" tIns="45718" rIns="91436" bIns="45718">
            <a:spAutoFit/>
          </a:bodyPr>
          <a:lstStyle/>
          <a:p>
            <a:pPr algn="ctr"/>
            <a:r>
              <a:rPr lang="en-US" sz="1400" dirty="0">
                <a:solidFill>
                  <a:schemeClr val="bg2">
                    <a:lumMod val="10000"/>
                  </a:schemeClr>
                </a:solidFill>
              </a:rPr>
              <a:t>Block and Object Storage</a:t>
            </a:r>
          </a:p>
          <a:p>
            <a:pPr algn="ctr"/>
            <a:r>
              <a:rPr lang="en-US" sz="900" dirty="0">
                <a:solidFill>
                  <a:schemeClr val="bg2">
                    <a:lumMod val="10000"/>
                  </a:schemeClr>
                </a:solidFill>
              </a:rPr>
              <a:t>Upsize, add archives all with encryption</a:t>
            </a:r>
          </a:p>
        </p:txBody>
      </p:sp>
      <p:pic>
        <p:nvPicPr>
          <p:cNvPr id="21" name="Picture 20" descr="cylind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1961" y="1480716"/>
            <a:ext cx="436218" cy="436218"/>
          </a:xfrm>
          <a:prstGeom prst="rect">
            <a:avLst/>
          </a:prstGeom>
        </p:spPr>
      </p:pic>
      <p:pic>
        <p:nvPicPr>
          <p:cNvPr id="81" name="Picture 80" descr="cylind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7969" y="1207942"/>
            <a:ext cx="436218" cy="436218"/>
          </a:xfrm>
          <a:prstGeom prst="rect">
            <a:avLst/>
          </a:prstGeom>
        </p:spPr>
      </p:pic>
      <p:pic>
        <p:nvPicPr>
          <p:cNvPr id="82" name="Picture 81" descr="cylind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7969" y="1677290"/>
            <a:ext cx="436218" cy="436218"/>
          </a:xfrm>
          <a:prstGeom prst="rect">
            <a:avLst/>
          </a:prstGeom>
        </p:spPr>
      </p:pic>
      <p:sp>
        <p:nvSpPr>
          <p:cNvPr id="26" name="Right Arrow 25"/>
          <p:cNvSpPr/>
          <p:nvPr/>
        </p:nvSpPr>
        <p:spPr>
          <a:xfrm>
            <a:off x="4119218" y="1546979"/>
            <a:ext cx="353392" cy="2540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84" name="Right Arrow 83"/>
          <p:cNvSpPr/>
          <p:nvPr/>
        </p:nvSpPr>
        <p:spPr>
          <a:xfrm>
            <a:off x="1582532" y="1627608"/>
            <a:ext cx="353392" cy="2540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85" name="Rectangle 84"/>
          <p:cNvSpPr/>
          <p:nvPr/>
        </p:nvSpPr>
        <p:spPr>
          <a:xfrm>
            <a:off x="6139413" y="2209414"/>
            <a:ext cx="1601125" cy="450107"/>
          </a:xfrm>
          <a:prstGeom prst="rect">
            <a:avLst/>
          </a:prstGeom>
        </p:spPr>
        <p:txBody>
          <a:bodyPr wrap="none" lIns="91436" tIns="45718" rIns="91436" bIns="45718">
            <a:spAutoFit/>
          </a:bodyPr>
          <a:lstStyle/>
          <a:p>
            <a:pPr algn="ctr"/>
            <a:r>
              <a:rPr lang="en-US" sz="1400" dirty="0">
                <a:solidFill>
                  <a:schemeClr val="bg2">
                    <a:lumMod val="10000"/>
                  </a:schemeClr>
                </a:solidFill>
              </a:rPr>
              <a:t>Upgrade and Patch</a:t>
            </a:r>
          </a:p>
          <a:p>
            <a:pPr algn="ctr"/>
            <a:r>
              <a:rPr lang="en-US" sz="900" dirty="0">
                <a:solidFill>
                  <a:schemeClr val="bg2">
                    <a:lumMod val="10000"/>
                  </a:schemeClr>
                </a:solidFill>
              </a:rPr>
              <a:t>Upgrade automation</a:t>
            </a:r>
          </a:p>
        </p:txBody>
      </p:sp>
      <p:sp>
        <p:nvSpPr>
          <p:cNvPr id="87" name="Rectangle 86"/>
          <p:cNvSpPr/>
          <p:nvPr/>
        </p:nvSpPr>
        <p:spPr>
          <a:xfrm>
            <a:off x="6036798" y="1326042"/>
            <a:ext cx="755898" cy="602108"/>
          </a:xfrm>
          <a:prstGeom prst="rect">
            <a:avLst/>
          </a:prstGeom>
          <a:solidFill>
            <a:schemeClr val="bg1">
              <a:lumMod val="65000"/>
            </a:schemeClr>
          </a:solidFill>
          <a:ln>
            <a:noFill/>
          </a:ln>
          <a:effectLst/>
        </p:spPr>
        <p:style>
          <a:lnRef idx="1">
            <a:schemeClr val="accent3"/>
          </a:lnRef>
          <a:fillRef idx="3">
            <a:schemeClr val="accent3"/>
          </a:fillRef>
          <a:effectRef idx="2">
            <a:schemeClr val="accent3"/>
          </a:effectRef>
          <a:fontRef idx="minor">
            <a:schemeClr val="lt1"/>
          </a:fontRef>
        </p:style>
        <p:txBody>
          <a:bodyPr lIns="91316" tIns="45658" rIns="91316" bIns="45658" rtlCol="0" anchor="ctr"/>
          <a:lstStyle/>
          <a:p>
            <a:pPr algn="ctr"/>
            <a:endParaRPr lang="en-US" sz="1400" dirty="0">
              <a:solidFill>
                <a:prstClr val="white"/>
              </a:solidFill>
              <a:latin typeface="Arial"/>
            </a:endParaRPr>
          </a:p>
        </p:txBody>
      </p:sp>
      <p:sp>
        <p:nvSpPr>
          <p:cNvPr id="86" name="Rectangle 85"/>
          <p:cNvSpPr/>
          <p:nvPr/>
        </p:nvSpPr>
        <p:spPr>
          <a:xfrm>
            <a:off x="6046698" y="1356855"/>
            <a:ext cx="734488" cy="523216"/>
          </a:xfrm>
          <a:prstGeom prst="rect">
            <a:avLst/>
          </a:prstGeom>
        </p:spPr>
        <p:txBody>
          <a:bodyPr wrap="none" lIns="91436" tIns="45718" rIns="91436" bIns="45718">
            <a:spAutoFit/>
          </a:bodyPr>
          <a:lstStyle/>
          <a:p>
            <a:r>
              <a:rPr lang="en-US" sz="2800" dirty="0">
                <a:solidFill>
                  <a:schemeClr val="bg1"/>
                </a:solidFill>
              </a:rPr>
              <a:t>11</a:t>
            </a:r>
            <a:r>
              <a:rPr lang="en-US" sz="2800" i="1" dirty="0">
                <a:solidFill>
                  <a:schemeClr val="bg1"/>
                </a:solidFill>
              </a:rPr>
              <a:t>g</a:t>
            </a:r>
          </a:p>
        </p:txBody>
      </p:sp>
      <p:sp>
        <p:nvSpPr>
          <p:cNvPr id="93" name="Rectangle 92"/>
          <p:cNvSpPr/>
          <p:nvPr/>
        </p:nvSpPr>
        <p:spPr>
          <a:xfrm>
            <a:off x="7067159" y="1323833"/>
            <a:ext cx="755898" cy="602108"/>
          </a:xfrm>
          <a:prstGeom prst="rect">
            <a:avLst/>
          </a:prstGeom>
          <a:solidFill>
            <a:schemeClr val="bg1">
              <a:lumMod val="65000"/>
            </a:schemeClr>
          </a:solidFill>
          <a:ln>
            <a:noFill/>
          </a:ln>
          <a:effectLst/>
        </p:spPr>
        <p:style>
          <a:lnRef idx="1">
            <a:schemeClr val="accent3"/>
          </a:lnRef>
          <a:fillRef idx="3">
            <a:schemeClr val="accent3"/>
          </a:fillRef>
          <a:effectRef idx="2">
            <a:schemeClr val="accent3"/>
          </a:effectRef>
          <a:fontRef idx="minor">
            <a:schemeClr val="lt1"/>
          </a:fontRef>
        </p:style>
        <p:txBody>
          <a:bodyPr lIns="91316" tIns="45658" rIns="91316" bIns="45658" rtlCol="0" anchor="ctr"/>
          <a:lstStyle/>
          <a:p>
            <a:pPr algn="ctr"/>
            <a:endParaRPr lang="en-US" sz="1400" dirty="0">
              <a:solidFill>
                <a:prstClr val="white"/>
              </a:solidFill>
              <a:latin typeface="Arial"/>
            </a:endParaRPr>
          </a:p>
        </p:txBody>
      </p:sp>
      <p:sp>
        <p:nvSpPr>
          <p:cNvPr id="94" name="Rectangle 93"/>
          <p:cNvSpPr/>
          <p:nvPr/>
        </p:nvSpPr>
        <p:spPr>
          <a:xfrm>
            <a:off x="7077061" y="1354646"/>
            <a:ext cx="699222" cy="523216"/>
          </a:xfrm>
          <a:prstGeom prst="rect">
            <a:avLst/>
          </a:prstGeom>
        </p:spPr>
        <p:txBody>
          <a:bodyPr wrap="none" lIns="91436" tIns="45718" rIns="91436" bIns="45718">
            <a:spAutoFit/>
          </a:bodyPr>
          <a:lstStyle/>
          <a:p>
            <a:r>
              <a:rPr lang="en-US" sz="2800" dirty="0">
                <a:solidFill>
                  <a:schemeClr val="bg1"/>
                </a:solidFill>
              </a:rPr>
              <a:t>12</a:t>
            </a:r>
            <a:r>
              <a:rPr lang="en-US" sz="2800" i="1" dirty="0">
                <a:solidFill>
                  <a:schemeClr val="bg1"/>
                </a:solidFill>
              </a:rPr>
              <a:t>c</a:t>
            </a:r>
          </a:p>
        </p:txBody>
      </p:sp>
      <p:sp>
        <p:nvSpPr>
          <p:cNvPr id="95" name="Right Arrow 94"/>
          <p:cNvSpPr/>
          <p:nvPr/>
        </p:nvSpPr>
        <p:spPr>
          <a:xfrm>
            <a:off x="6756402" y="1528205"/>
            <a:ext cx="353392" cy="2540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pic>
        <p:nvPicPr>
          <p:cNvPr id="99" name="Picture 98" descr="cylind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0998" y="3009289"/>
            <a:ext cx="587124" cy="587124"/>
          </a:xfrm>
          <a:prstGeom prst="rect">
            <a:avLst/>
          </a:prstGeom>
        </p:spPr>
      </p:pic>
      <p:sp>
        <p:nvSpPr>
          <p:cNvPr id="101" name="Freeform 29"/>
          <p:cNvSpPr>
            <a:spLocks noChangeAspect="1" noEditPoints="1"/>
          </p:cNvSpPr>
          <p:nvPr/>
        </p:nvSpPr>
        <p:spPr bwMode="gray">
          <a:xfrm>
            <a:off x="1038089" y="3010128"/>
            <a:ext cx="587756" cy="552674"/>
          </a:xfrm>
          <a:custGeom>
            <a:avLst/>
            <a:gdLst>
              <a:gd name="T0" fmla="*/ 106 w 243"/>
              <a:gd name="T1" fmla="*/ 26 h 221"/>
              <a:gd name="T2" fmla="*/ 116 w 243"/>
              <a:gd name="T3" fmla="*/ 44 h 221"/>
              <a:gd name="T4" fmla="*/ 154 w 243"/>
              <a:gd name="T5" fmla="*/ 60 h 221"/>
              <a:gd name="T6" fmla="*/ 174 w 243"/>
              <a:gd name="T7" fmla="*/ 54 h 221"/>
              <a:gd name="T8" fmla="*/ 154 w 243"/>
              <a:gd name="T9" fmla="*/ 60 h 221"/>
              <a:gd name="T10" fmla="*/ 174 w 243"/>
              <a:gd name="T11" fmla="*/ 167 h 221"/>
              <a:gd name="T12" fmla="*/ 154 w 243"/>
              <a:gd name="T13" fmla="*/ 161 h 221"/>
              <a:gd name="T14" fmla="*/ 116 w 243"/>
              <a:gd name="T15" fmla="*/ 176 h 221"/>
              <a:gd name="T16" fmla="*/ 106 w 243"/>
              <a:gd name="T17" fmla="*/ 195 h 221"/>
              <a:gd name="T18" fmla="*/ 116 w 243"/>
              <a:gd name="T19" fmla="*/ 176 h 221"/>
              <a:gd name="T20" fmla="*/ 54 w 243"/>
              <a:gd name="T21" fmla="*/ 174 h 221"/>
              <a:gd name="T22" fmla="*/ 61 w 243"/>
              <a:gd name="T23" fmla="*/ 154 h 221"/>
              <a:gd name="T24" fmla="*/ 45 w 243"/>
              <a:gd name="T25" fmla="*/ 115 h 221"/>
              <a:gd name="T26" fmla="*/ 26 w 243"/>
              <a:gd name="T27" fmla="*/ 106 h 221"/>
              <a:gd name="T28" fmla="*/ 45 w 243"/>
              <a:gd name="T29" fmla="*/ 115 h 221"/>
              <a:gd name="T30" fmla="*/ 47 w 243"/>
              <a:gd name="T31" fmla="*/ 54 h 221"/>
              <a:gd name="T32" fmla="*/ 67 w 243"/>
              <a:gd name="T33" fmla="*/ 60 h 221"/>
              <a:gd name="T34" fmla="*/ 147 w 243"/>
              <a:gd name="T35" fmla="*/ 90 h 221"/>
              <a:gd name="T36" fmla="*/ 115 w 243"/>
              <a:gd name="T37" fmla="*/ 86 h 221"/>
              <a:gd name="T38" fmla="*/ 109 w 243"/>
              <a:gd name="T39" fmla="*/ 76 h 221"/>
              <a:gd name="T40" fmla="*/ 107 w 243"/>
              <a:gd name="T41" fmla="*/ 90 h 221"/>
              <a:gd name="T42" fmla="*/ 140 w 243"/>
              <a:gd name="T43" fmla="*/ 107 h 221"/>
              <a:gd name="T44" fmla="*/ 142 w 243"/>
              <a:gd name="T45" fmla="*/ 149 h 221"/>
              <a:gd name="T46" fmla="*/ 118 w 243"/>
              <a:gd name="T47" fmla="*/ 167 h 221"/>
              <a:gd name="T48" fmla="*/ 103 w 243"/>
              <a:gd name="T49" fmla="*/ 158 h 221"/>
              <a:gd name="T50" fmla="*/ 72 w 243"/>
              <a:gd name="T51" fmla="*/ 128 h 221"/>
              <a:gd name="T52" fmla="*/ 103 w 243"/>
              <a:gd name="T53" fmla="*/ 123 h 221"/>
              <a:gd name="T54" fmla="*/ 104 w 243"/>
              <a:gd name="T55" fmla="*/ 141 h 221"/>
              <a:gd name="T56" fmla="*/ 115 w 243"/>
              <a:gd name="T57" fmla="*/ 137 h 221"/>
              <a:gd name="T58" fmla="*/ 104 w 243"/>
              <a:gd name="T59" fmla="*/ 118 h 221"/>
              <a:gd name="T60" fmla="*/ 79 w 243"/>
              <a:gd name="T61" fmla="*/ 69 h 221"/>
              <a:gd name="T62" fmla="*/ 103 w 243"/>
              <a:gd name="T63" fmla="*/ 54 h 221"/>
              <a:gd name="T64" fmla="*/ 118 w 243"/>
              <a:gd name="T65" fmla="*/ 61 h 221"/>
              <a:gd name="T66" fmla="*/ 147 w 243"/>
              <a:gd name="T67" fmla="*/ 90 h 221"/>
              <a:gd name="T68" fmla="*/ 221 w 243"/>
              <a:gd name="T69" fmla="*/ 102 h 221"/>
              <a:gd name="T70" fmla="*/ 211 w 243"/>
              <a:gd name="T71" fmla="*/ 156 h 221"/>
              <a:gd name="T72" fmla="*/ 202 w 243"/>
              <a:gd name="T73" fmla="*/ 102 h 221"/>
              <a:gd name="T74" fmla="*/ 19 w 243"/>
              <a:gd name="T75" fmla="*/ 110 h 221"/>
              <a:gd name="T76" fmla="*/ 196 w 243"/>
              <a:gd name="T77" fmla="*/ 144 h 221"/>
              <a:gd name="T78" fmla="*/ 111 w 243"/>
              <a:gd name="T79" fmla="*/ 221 h 221"/>
              <a:gd name="T80" fmla="*/ 111 w 243"/>
              <a:gd name="T8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3" h="221">
                <a:moveTo>
                  <a:pt x="106" y="44"/>
                </a:moveTo>
                <a:cubicBezTo>
                  <a:pt x="106" y="26"/>
                  <a:pt x="106" y="26"/>
                  <a:pt x="106" y="26"/>
                </a:cubicBezTo>
                <a:cubicBezTo>
                  <a:pt x="116" y="26"/>
                  <a:pt x="116" y="26"/>
                  <a:pt x="116" y="26"/>
                </a:cubicBezTo>
                <a:cubicBezTo>
                  <a:pt x="116" y="44"/>
                  <a:pt x="116" y="44"/>
                  <a:pt x="116" y="44"/>
                </a:cubicBezTo>
                <a:cubicBezTo>
                  <a:pt x="106" y="44"/>
                  <a:pt x="106" y="44"/>
                  <a:pt x="106" y="44"/>
                </a:cubicBezTo>
                <a:close/>
                <a:moveTo>
                  <a:pt x="154" y="60"/>
                </a:moveTo>
                <a:cubicBezTo>
                  <a:pt x="167" y="47"/>
                  <a:pt x="167" y="47"/>
                  <a:pt x="167" y="47"/>
                </a:cubicBezTo>
                <a:cubicBezTo>
                  <a:pt x="174" y="54"/>
                  <a:pt x="174" y="54"/>
                  <a:pt x="174" y="54"/>
                </a:cubicBezTo>
                <a:cubicBezTo>
                  <a:pt x="161" y="67"/>
                  <a:pt x="161" y="67"/>
                  <a:pt x="161" y="67"/>
                </a:cubicBezTo>
                <a:cubicBezTo>
                  <a:pt x="154" y="60"/>
                  <a:pt x="154" y="60"/>
                  <a:pt x="154" y="60"/>
                </a:cubicBezTo>
                <a:close/>
                <a:moveTo>
                  <a:pt x="161" y="154"/>
                </a:moveTo>
                <a:cubicBezTo>
                  <a:pt x="174" y="167"/>
                  <a:pt x="174" y="167"/>
                  <a:pt x="174" y="167"/>
                </a:cubicBezTo>
                <a:cubicBezTo>
                  <a:pt x="167" y="174"/>
                  <a:pt x="167" y="174"/>
                  <a:pt x="167" y="174"/>
                </a:cubicBezTo>
                <a:cubicBezTo>
                  <a:pt x="154" y="161"/>
                  <a:pt x="154" y="161"/>
                  <a:pt x="154" y="161"/>
                </a:cubicBezTo>
                <a:cubicBezTo>
                  <a:pt x="161" y="154"/>
                  <a:pt x="161" y="154"/>
                  <a:pt x="161" y="154"/>
                </a:cubicBezTo>
                <a:close/>
                <a:moveTo>
                  <a:pt x="116" y="176"/>
                </a:moveTo>
                <a:cubicBezTo>
                  <a:pt x="116" y="195"/>
                  <a:pt x="116" y="195"/>
                  <a:pt x="116" y="195"/>
                </a:cubicBezTo>
                <a:cubicBezTo>
                  <a:pt x="106" y="195"/>
                  <a:pt x="106" y="195"/>
                  <a:pt x="106" y="195"/>
                </a:cubicBezTo>
                <a:cubicBezTo>
                  <a:pt x="106" y="176"/>
                  <a:pt x="106" y="176"/>
                  <a:pt x="106" y="176"/>
                </a:cubicBezTo>
                <a:cubicBezTo>
                  <a:pt x="116" y="176"/>
                  <a:pt x="116" y="176"/>
                  <a:pt x="116" y="176"/>
                </a:cubicBezTo>
                <a:close/>
                <a:moveTo>
                  <a:pt x="67" y="161"/>
                </a:moveTo>
                <a:cubicBezTo>
                  <a:pt x="54" y="174"/>
                  <a:pt x="54" y="174"/>
                  <a:pt x="54" y="174"/>
                </a:cubicBezTo>
                <a:cubicBezTo>
                  <a:pt x="47" y="167"/>
                  <a:pt x="47" y="167"/>
                  <a:pt x="47" y="167"/>
                </a:cubicBezTo>
                <a:cubicBezTo>
                  <a:pt x="61" y="154"/>
                  <a:pt x="61" y="154"/>
                  <a:pt x="61" y="154"/>
                </a:cubicBezTo>
                <a:cubicBezTo>
                  <a:pt x="67" y="161"/>
                  <a:pt x="67" y="161"/>
                  <a:pt x="67" y="161"/>
                </a:cubicBezTo>
                <a:close/>
                <a:moveTo>
                  <a:pt x="45" y="115"/>
                </a:moveTo>
                <a:cubicBezTo>
                  <a:pt x="26" y="115"/>
                  <a:pt x="26" y="115"/>
                  <a:pt x="26" y="115"/>
                </a:cubicBezTo>
                <a:cubicBezTo>
                  <a:pt x="26" y="106"/>
                  <a:pt x="26" y="106"/>
                  <a:pt x="26" y="106"/>
                </a:cubicBezTo>
                <a:cubicBezTo>
                  <a:pt x="45" y="106"/>
                  <a:pt x="45" y="106"/>
                  <a:pt x="45" y="106"/>
                </a:cubicBezTo>
                <a:cubicBezTo>
                  <a:pt x="45" y="115"/>
                  <a:pt x="45" y="115"/>
                  <a:pt x="45" y="115"/>
                </a:cubicBezTo>
                <a:close/>
                <a:moveTo>
                  <a:pt x="61" y="67"/>
                </a:moveTo>
                <a:cubicBezTo>
                  <a:pt x="47" y="54"/>
                  <a:pt x="47" y="54"/>
                  <a:pt x="47" y="54"/>
                </a:cubicBezTo>
                <a:cubicBezTo>
                  <a:pt x="54" y="47"/>
                  <a:pt x="54" y="47"/>
                  <a:pt x="54" y="47"/>
                </a:cubicBezTo>
                <a:cubicBezTo>
                  <a:pt x="67" y="60"/>
                  <a:pt x="67" y="60"/>
                  <a:pt x="67" y="60"/>
                </a:cubicBezTo>
                <a:cubicBezTo>
                  <a:pt x="61" y="67"/>
                  <a:pt x="61" y="67"/>
                  <a:pt x="61" y="67"/>
                </a:cubicBezTo>
                <a:close/>
                <a:moveTo>
                  <a:pt x="147" y="90"/>
                </a:moveTo>
                <a:cubicBezTo>
                  <a:pt x="115" y="90"/>
                  <a:pt x="115" y="90"/>
                  <a:pt x="115" y="90"/>
                </a:cubicBezTo>
                <a:cubicBezTo>
                  <a:pt x="115" y="86"/>
                  <a:pt x="115" y="86"/>
                  <a:pt x="115" y="86"/>
                </a:cubicBezTo>
                <a:cubicBezTo>
                  <a:pt x="115" y="82"/>
                  <a:pt x="115" y="79"/>
                  <a:pt x="114" y="78"/>
                </a:cubicBezTo>
                <a:cubicBezTo>
                  <a:pt x="113" y="76"/>
                  <a:pt x="112" y="76"/>
                  <a:pt x="109" y="76"/>
                </a:cubicBezTo>
                <a:cubicBezTo>
                  <a:pt x="105" y="76"/>
                  <a:pt x="104" y="78"/>
                  <a:pt x="104" y="82"/>
                </a:cubicBezTo>
                <a:cubicBezTo>
                  <a:pt x="104" y="86"/>
                  <a:pt x="105" y="89"/>
                  <a:pt x="107" y="90"/>
                </a:cubicBezTo>
                <a:cubicBezTo>
                  <a:pt x="108" y="92"/>
                  <a:pt x="114" y="95"/>
                  <a:pt x="124" y="99"/>
                </a:cubicBezTo>
                <a:cubicBezTo>
                  <a:pt x="132" y="103"/>
                  <a:pt x="137" y="106"/>
                  <a:pt x="140" y="107"/>
                </a:cubicBezTo>
                <a:cubicBezTo>
                  <a:pt x="147" y="112"/>
                  <a:pt x="150" y="121"/>
                  <a:pt x="150" y="129"/>
                </a:cubicBezTo>
                <a:cubicBezTo>
                  <a:pt x="150" y="138"/>
                  <a:pt x="148" y="144"/>
                  <a:pt x="142" y="149"/>
                </a:cubicBezTo>
                <a:cubicBezTo>
                  <a:pt x="137" y="154"/>
                  <a:pt x="129" y="157"/>
                  <a:pt x="118" y="158"/>
                </a:cubicBezTo>
                <a:cubicBezTo>
                  <a:pt x="118" y="167"/>
                  <a:pt x="118" y="167"/>
                  <a:pt x="118" y="167"/>
                </a:cubicBezTo>
                <a:cubicBezTo>
                  <a:pt x="103" y="167"/>
                  <a:pt x="103" y="167"/>
                  <a:pt x="103" y="167"/>
                </a:cubicBezTo>
                <a:cubicBezTo>
                  <a:pt x="103" y="158"/>
                  <a:pt x="103" y="158"/>
                  <a:pt x="103" y="158"/>
                </a:cubicBezTo>
                <a:cubicBezTo>
                  <a:pt x="95" y="157"/>
                  <a:pt x="88" y="155"/>
                  <a:pt x="81" y="150"/>
                </a:cubicBezTo>
                <a:cubicBezTo>
                  <a:pt x="75" y="146"/>
                  <a:pt x="72" y="139"/>
                  <a:pt x="72" y="128"/>
                </a:cubicBezTo>
                <a:cubicBezTo>
                  <a:pt x="72" y="123"/>
                  <a:pt x="72" y="123"/>
                  <a:pt x="72" y="123"/>
                </a:cubicBezTo>
                <a:cubicBezTo>
                  <a:pt x="103" y="123"/>
                  <a:pt x="103" y="123"/>
                  <a:pt x="103" y="123"/>
                </a:cubicBezTo>
                <a:cubicBezTo>
                  <a:pt x="103" y="129"/>
                  <a:pt x="103" y="129"/>
                  <a:pt x="103" y="129"/>
                </a:cubicBezTo>
                <a:cubicBezTo>
                  <a:pt x="103" y="136"/>
                  <a:pt x="104" y="140"/>
                  <a:pt x="104" y="141"/>
                </a:cubicBezTo>
                <a:cubicBezTo>
                  <a:pt x="105" y="143"/>
                  <a:pt x="107" y="144"/>
                  <a:pt x="109" y="144"/>
                </a:cubicBezTo>
                <a:cubicBezTo>
                  <a:pt x="113" y="144"/>
                  <a:pt x="115" y="141"/>
                  <a:pt x="115" y="137"/>
                </a:cubicBezTo>
                <a:cubicBezTo>
                  <a:pt x="115" y="132"/>
                  <a:pt x="115" y="128"/>
                  <a:pt x="114" y="126"/>
                </a:cubicBezTo>
                <a:cubicBezTo>
                  <a:pt x="113" y="123"/>
                  <a:pt x="109" y="121"/>
                  <a:pt x="104" y="118"/>
                </a:cubicBezTo>
                <a:cubicBezTo>
                  <a:pt x="96" y="115"/>
                  <a:pt x="84" y="109"/>
                  <a:pt x="78" y="103"/>
                </a:cubicBezTo>
                <a:cubicBezTo>
                  <a:pt x="70" y="93"/>
                  <a:pt x="68" y="78"/>
                  <a:pt x="79" y="69"/>
                </a:cubicBezTo>
                <a:cubicBezTo>
                  <a:pt x="85" y="65"/>
                  <a:pt x="93" y="62"/>
                  <a:pt x="103" y="61"/>
                </a:cubicBezTo>
                <a:cubicBezTo>
                  <a:pt x="103" y="54"/>
                  <a:pt x="103" y="54"/>
                  <a:pt x="103" y="54"/>
                </a:cubicBezTo>
                <a:cubicBezTo>
                  <a:pt x="118" y="54"/>
                  <a:pt x="118" y="54"/>
                  <a:pt x="118" y="54"/>
                </a:cubicBezTo>
                <a:cubicBezTo>
                  <a:pt x="118" y="61"/>
                  <a:pt x="118" y="61"/>
                  <a:pt x="118" y="61"/>
                </a:cubicBezTo>
                <a:cubicBezTo>
                  <a:pt x="133" y="63"/>
                  <a:pt x="147" y="68"/>
                  <a:pt x="147" y="85"/>
                </a:cubicBezTo>
                <a:cubicBezTo>
                  <a:pt x="147" y="86"/>
                  <a:pt x="147" y="88"/>
                  <a:pt x="147" y="90"/>
                </a:cubicBezTo>
                <a:close/>
                <a:moveTo>
                  <a:pt x="111" y="0"/>
                </a:moveTo>
                <a:cubicBezTo>
                  <a:pt x="169" y="0"/>
                  <a:pt x="217" y="44"/>
                  <a:pt x="221" y="102"/>
                </a:cubicBezTo>
                <a:cubicBezTo>
                  <a:pt x="243" y="102"/>
                  <a:pt x="243" y="102"/>
                  <a:pt x="243" y="102"/>
                </a:cubicBezTo>
                <a:cubicBezTo>
                  <a:pt x="211" y="156"/>
                  <a:pt x="211" y="156"/>
                  <a:pt x="211" y="156"/>
                </a:cubicBezTo>
                <a:cubicBezTo>
                  <a:pt x="180" y="102"/>
                  <a:pt x="180" y="102"/>
                  <a:pt x="180" y="102"/>
                </a:cubicBezTo>
                <a:cubicBezTo>
                  <a:pt x="202" y="102"/>
                  <a:pt x="202" y="102"/>
                  <a:pt x="202" y="102"/>
                </a:cubicBezTo>
                <a:cubicBezTo>
                  <a:pt x="197" y="55"/>
                  <a:pt x="158" y="19"/>
                  <a:pt x="111" y="19"/>
                </a:cubicBezTo>
                <a:cubicBezTo>
                  <a:pt x="60" y="19"/>
                  <a:pt x="19" y="60"/>
                  <a:pt x="19" y="110"/>
                </a:cubicBezTo>
                <a:cubicBezTo>
                  <a:pt x="19" y="161"/>
                  <a:pt x="60" y="202"/>
                  <a:pt x="111" y="202"/>
                </a:cubicBezTo>
                <a:cubicBezTo>
                  <a:pt x="148" y="202"/>
                  <a:pt x="182" y="179"/>
                  <a:pt x="196" y="144"/>
                </a:cubicBezTo>
                <a:cubicBezTo>
                  <a:pt x="208" y="164"/>
                  <a:pt x="208" y="164"/>
                  <a:pt x="208" y="164"/>
                </a:cubicBezTo>
                <a:cubicBezTo>
                  <a:pt x="188" y="199"/>
                  <a:pt x="151" y="221"/>
                  <a:pt x="111" y="221"/>
                </a:cubicBezTo>
                <a:cubicBezTo>
                  <a:pt x="50" y="221"/>
                  <a:pt x="0" y="171"/>
                  <a:pt x="0" y="110"/>
                </a:cubicBezTo>
                <a:cubicBezTo>
                  <a:pt x="0" y="49"/>
                  <a:pt x="50" y="0"/>
                  <a:pt x="111" y="0"/>
                </a:cubicBezTo>
                <a:close/>
              </a:path>
            </a:pathLst>
          </a:custGeom>
          <a:solidFill>
            <a:schemeClr val="accent1"/>
          </a:solidFill>
          <a:ln>
            <a:noFill/>
          </a:ln>
        </p:spPr>
        <p:txBody>
          <a:bodyPr vert="horz" wrap="square" lIns="91436" tIns="45718" rIns="91436" bIns="45718" numCol="1" anchor="t" anchorCtr="0" compatLnSpc="1">
            <a:prstTxWarp prst="textNoShape">
              <a:avLst/>
            </a:prstTxWarp>
          </a:bodyPr>
          <a:lstStyle/>
          <a:p>
            <a:endParaRPr lang="en-US" sz="1600" dirty="0">
              <a:solidFill>
                <a:schemeClr val="tx1">
                  <a:lumMod val="85000"/>
                  <a:lumOff val="15000"/>
                </a:schemeClr>
              </a:solidFill>
            </a:endParaRPr>
          </a:p>
        </p:txBody>
      </p:sp>
      <p:pic>
        <p:nvPicPr>
          <p:cNvPr id="92" name="Picture 91"/>
          <p:cNvPicPr>
            <a:picLocks noChangeAspect="1"/>
          </p:cNvPicPr>
          <p:nvPr/>
        </p:nvPicPr>
        <p:blipFill>
          <a:blip r:embed="rId5" cstate="print"/>
          <a:stretch>
            <a:fillRect/>
          </a:stretch>
        </p:blipFill>
        <p:spPr>
          <a:xfrm>
            <a:off x="1193381" y="3136600"/>
            <a:ext cx="208020" cy="290123"/>
          </a:xfrm>
          <a:prstGeom prst="rect">
            <a:avLst/>
          </a:prstGeom>
        </p:spPr>
      </p:pic>
      <p:sp>
        <p:nvSpPr>
          <p:cNvPr id="104" name="Rectangle 103"/>
          <p:cNvSpPr/>
          <p:nvPr/>
        </p:nvSpPr>
        <p:spPr>
          <a:xfrm>
            <a:off x="952134" y="3651281"/>
            <a:ext cx="1897135" cy="450107"/>
          </a:xfrm>
          <a:prstGeom prst="rect">
            <a:avLst/>
          </a:prstGeom>
        </p:spPr>
        <p:txBody>
          <a:bodyPr wrap="none" lIns="91436" tIns="45718" rIns="91436" bIns="45718">
            <a:spAutoFit/>
          </a:bodyPr>
          <a:lstStyle/>
          <a:p>
            <a:pPr algn="ctr"/>
            <a:r>
              <a:rPr lang="en-US" sz="1400" dirty="0">
                <a:solidFill>
                  <a:schemeClr val="bg2">
                    <a:lumMod val="10000"/>
                  </a:schemeClr>
                </a:solidFill>
              </a:rPr>
              <a:t>Point-in-time Recovery</a:t>
            </a:r>
          </a:p>
          <a:p>
            <a:pPr algn="ctr"/>
            <a:r>
              <a:rPr lang="en-US" sz="900" dirty="0">
                <a:solidFill>
                  <a:schemeClr val="bg2">
                    <a:lumMod val="10000"/>
                  </a:schemeClr>
                </a:solidFill>
              </a:rPr>
              <a:t>Recover from human error</a:t>
            </a:r>
          </a:p>
        </p:txBody>
      </p:sp>
      <p:pic>
        <p:nvPicPr>
          <p:cNvPr id="110" name="Picture 109"/>
          <p:cNvPicPr>
            <a:picLocks noChangeAspect="1"/>
          </p:cNvPicPr>
          <p:nvPr/>
        </p:nvPicPr>
        <p:blipFill>
          <a:blip r:embed="rId5" cstate="print"/>
          <a:stretch>
            <a:fillRect/>
          </a:stretch>
        </p:blipFill>
        <p:spPr>
          <a:xfrm>
            <a:off x="3852973" y="3130254"/>
            <a:ext cx="208020" cy="290123"/>
          </a:xfrm>
          <a:prstGeom prst="rect">
            <a:avLst/>
          </a:prstGeom>
        </p:spPr>
      </p:pic>
      <p:sp>
        <p:nvSpPr>
          <p:cNvPr id="111" name="Rectangle 110"/>
          <p:cNvSpPr/>
          <p:nvPr/>
        </p:nvSpPr>
        <p:spPr>
          <a:xfrm>
            <a:off x="3319694" y="3644935"/>
            <a:ext cx="2145301" cy="450107"/>
          </a:xfrm>
          <a:prstGeom prst="rect">
            <a:avLst/>
          </a:prstGeom>
        </p:spPr>
        <p:txBody>
          <a:bodyPr wrap="none" lIns="91436" tIns="45718" rIns="91436" bIns="45718">
            <a:spAutoFit/>
          </a:bodyPr>
          <a:lstStyle/>
          <a:p>
            <a:pPr algn="ctr"/>
            <a:r>
              <a:rPr lang="en-US" sz="1400" dirty="0">
                <a:solidFill>
                  <a:schemeClr val="bg2">
                    <a:lumMod val="10000"/>
                  </a:schemeClr>
                </a:solidFill>
              </a:rPr>
              <a:t>Point-to-point Networking</a:t>
            </a:r>
          </a:p>
          <a:p>
            <a:pPr algn="ctr"/>
            <a:r>
              <a:rPr lang="en-US" sz="900" dirty="0">
                <a:solidFill>
                  <a:schemeClr val="bg2">
                    <a:lumMod val="10000"/>
                  </a:schemeClr>
                </a:solidFill>
              </a:rPr>
              <a:t>Open just the ports you need</a:t>
            </a:r>
          </a:p>
        </p:txBody>
      </p:sp>
      <p:cxnSp>
        <p:nvCxnSpPr>
          <p:cNvPr id="112" name="Straight Connector 111"/>
          <p:cNvCxnSpPr/>
          <p:nvPr/>
        </p:nvCxnSpPr>
        <p:spPr>
          <a:xfrm flipV="1">
            <a:off x="3782686" y="3032595"/>
            <a:ext cx="454360" cy="213485"/>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113" name="Oval 112"/>
          <p:cNvSpPr/>
          <p:nvPr/>
        </p:nvSpPr>
        <p:spPr>
          <a:xfrm>
            <a:off x="4226098" y="2906690"/>
            <a:ext cx="164226" cy="16422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114" name="Oval 113"/>
          <p:cNvSpPr/>
          <p:nvPr/>
        </p:nvSpPr>
        <p:spPr>
          <a:xfrm>
            <a:off x="3634004" y="3190465"/>
            <a:ext cx="164226" cy="16422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115" name="Oval 114"/>
          <p:cNvSpPr/>
          <p:nvPr/>
        </p:nvSpPr>
        <p:spPr>
          <a:xfrm>
            <a:off x="4225221" y="3256153"/>
            <a:ext cx="164226" cy="164226"/>
          </a:xfrm>
          <a:prstGeom prst="ellipse">
            <a:avLst/>
          </a:prstGeom>
          <a:solidFill>
            <a:schemeClr val="accent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cxnSp>
        <p:nvCxnSpPr>
          <p:cNvPr id="116" name="Straight Connector 115"/>
          <p:cNvCxnSpPr>
            <a:stCxn id="115" idx="0"/>
          </p:cNvCxnSpPr>
          <p:nvPr/>
        </p:nvCxnSpPr>
        <p:spPr>
          <a:xfrm flipV="1">
            <a:off x="4307333" y="3070042"/>
            <a:ext cx="5474" cy="186113"/>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118" name="Oval 117"/>
          <p:cNvSpPr/>
          <p:nvPr/>
        </p:nvSpPr>
        <p:spPr>
          <a:xfrm>
            <a:off x="4646737" y="3256153"/>
            <a:ext cx="164226" cy="164226"/>
          </a:xfrm>
          <a:prstGeom prst="ellipse">
            <a:avLst/>
          </a:prstGeom>
          <a:solidFill>
            <a:schemeClr val="accent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sp>
        <p:nvSpPr>
          <p:cNvPr id="119" name="Oval 118"/>
          <p:cNvSpPr/>
          <p:nvPr/>
        </p:nvSpPr>
        <p:spPr>
          <a:xfrm>
            <a:off x="5034528" y="3063692"/>
            <a:ext cx="164226" cy="164226"/>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a:p>
        </p:txBody>
      </p:sp>
      <p:cxnSp>
        <p:nvCxnSpPr>
          <p:cNvPr id="120" name="Straight Connector 119"/>
          <p:cNvCxnSpPr>
            <a:endCxn id="118" idx="2"/>
          </p:cNvCxnSpPr>
          <p:nvPr/>
        </p:nvCxnSpPr>
        <p:spPr>
          <a:xfrm flipV="1">
            <a:off x="4394043" y="3338266"/>
            <a:ext cx="252694" cy="4603"/>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113" idx="6"/>
            <a:endCxn id="119" idx="2"/>
          </p:cNvCxnSpPr>
          <p:nvPr/>
        </p:nvCxnSpPr>
        <p:spPr>
          <a:xfrm>
            <a:off x="4390324" y="2988803"/>
            <a:ext cx="644203" cy="157002"/>
          </a:xfrm>
          <a:prstGeom prst="line">
            <a:avLst/>
          </a:prstGeom>
          <a:ln>
            <a:solidFill>
              <a:srgbClr val="7F7F7F"/>
            </a:solidFill>
          </a:ln>
          <a:effectLst/>
        </p:spPr>
        <p:style>
          <a:lnRef idx="2">
            <a:schemeClr val="accent1"/>
          </a:lnRef>
          <a:fillRef idx="0">
            <a:schemeClr val="accent1"/>
          </a:fillRef>
          <a:effectRef idx="1">
            <a:schemeClr val="accent1"/>
          </a:effectRef>
          <a:fontRef idx="minor">
            <a:schemeClr val="tx1"/>
          </a:fontRef>
        </p:style>
      </p:cxnSp>
      <p:sp>
        <p:nvSpPr>
          <p:cNvPr id="126" name="Rectangle 125"/>
          <p:cNvSpPr/>
          <p:nvPr/>
        </p:nvSpPr>
        <p:spPr>
          <a:xfrm>
            <a:off x="6127378" y="3642728"/>
            <a:ext cx="1743207" cy="450107"/>
          </a:xfrm>
          <a:prstGeom prst="rect">
            <a:avLst/>
          </a:prstGeom>
        </p:spPr>
        <p:txBody>
          <a:bodyPr wrap="none" lIns="91436" tIns="45718" rIns="91436" bIns="45718">
            <a:spAutoFit/>
          </a:bodyPr>
          <a:lstStyle/>
          <a:p>
            <a:pPr algn="ctr"/>
            <a:r>
              <a:rPr lang="en-US" sz="1400" dirty="0">
                <a:solidFill>
                  <a:schemeClr val="bg2">
                    <a:lumMod val="10000"/>
                  </a:schemeClr>
                </a:solidFill>
              </a:rPr>
              <a:t>Service Integration</a:t>
            </a:r>
          </a:p>
          <a:p>
            <a:pPr algn="ctr"/>
            <a:r>
              <a:rPr lang="en-US" sz="900" dirty="0">
                <a:solidFill>
                  <a:schemeClr val="bg2">
                    <a:lumMod val="10000"/>
                  </a:schemeClr>
                </a:solidFill>
              </a:rPr>
              <a:t>Add </a:t>
            </a:r>
            <a:r>
              <a:rPr lang="en-US" sz="900" dirty="0" err="1">
                <a:solidFill>
                  <a:schemeClr val="bg2">
                    <a:lumMod val="10000"/>
                  </a:schemeClr>
                </a:solidFill>
              </a:rPr>
              <a:t>PaaS</a:t>
            </a:r>
            <a:r>
              <a:rPr lang="en-US" sz="900" dirty="0">
                <a:solidFill>
                  <a:schemeClr val="bg2">
                    <a:lumMod val="10000"/>
                  </a:schemeClr>
                </a:solidFill>
              </a:rPr>
              <a:t> offerings when Needed</a:t>
            </a:r>
          </a:p>
        </p:txBody>
      </p:sp>
      <p:pic>
        <p:nvPicPr>
          <p:cNvPr id="133" name="Picture 132"/>
          <p:cNvPicPr>
            <a:picLocks noChangeAspect="1"/>
          </p:cNvPicPr>
          <p:nvPr/>
        </p:nvPicPr>
        <p:blipFill>
          <a:blip r:embed="rId6" cstate="print"/>
          <a:stretch>
            <a:fillRect/>
          </a:stretch>
        </p:blipFill>
        <p:spPr>
          <a:xfrm>
            <a:off x="6145755" y="2841003"/>
            <a:ext cx="522028" cy="641020"/>
          </a:xfrm>
          <a:prstGeom prst="rect">
            <a:avLst/>
          </a:prstGeom>
        </p:spPr>
      </p:pic>
      <p:pic>
        <p:nvPicPr>
          <p:cNvPr id="134" name="Picture 133" descr="cylinder.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90923" y="2990179"/>
            <a:ext cx="546022" cy="546022"/>
          </a:xfrm>
          <a:prstGeom prst="rect">
            <a:avLst/>
          </a:prstGeom>
        </p:spPr>
      </p:pic>
      <p:cxnSp>
        <p:nvCxnSpPr>
          <p:cNvPr id="136" name="Straight Connector 135"/>
          <p:cNvCxnSpPr/>
          <p:nvPr/>
        </p:nvCxnSpPr>
        <p:spPr>
          <a:xfrm>
            <a:off x="6748837" y="3239735"/>
            <a:ext cx="482609"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38" name="Rectangle 137"/>
          <p:cNvSpPr/>
          <p:nvPr/>
        </p:nvSpPr>
        <p:spPr>
          <a:xfrm>
            <a:off x="1980792" y="1415772"/>
            <a:ext cx="613113" cy="776424"/>
          </a:xfrm>
          <a:prstGeom prst="rect">
            <a:avLst/>
          </a:prstGeom>
          <a:solidFill>
            <a:schemeClr val="bg1">
              <a:lumMod val="65000"/>
            </a:schemeClr>
          </a:solidFill>
          <a:ln>
            <a:noFill/>
          </a:ln>
          <a:effectLst/>
        </p:spPr>
        <p:style>
          <a:lnRef idx="1">
            <a:schemeClr val="accent3"/>
          </a:lnRef>
          <a:fillRef idx="3">
            <a:schemeClr val="accent3"/>
          </a:fillRef>
          <a:effectRef idx="2">
            <a:schemeClr val="accent3"/>
          </a:effectRef>
          <a:fontRef idx="minor">
            <a:schemeClr val="lt1"/>
          </a:fontRef>
        </p:style>
        <p:txBody>
          <a:bodyPr lIns="91316" tIns="45658" rIns="91316" bIns="45658" rtlCol="0" anchor="ctr"/>
          <a:lstStyle/>
          <a:p>
            <a:pPr algn="ctr"/>
            <a:endParaRPr lang="en-US" sz="1400" dirty="0">
              <a:solidFill>
                <a:prstClr val="white"/>
              </a:solidFill>
              <a:latin typeface="Arial"/>
            </a:endParaRPr>
          </a:p>
        </p:txBody>
      </p:sp>
      <p:sp>
        <p:nvSpPr>
          <p:cNvPr id="139" name="Rectangle 138"/>
          <p:cNvSpPr/>
          <p:nvPr/>
        </p:nvSpPr>
        <p:spPr>
          <a:xfrm>
            <a:off x="2018677" y="1524877"/>
            <a:ext cx="532981" cy="104105"/>
          </a:xfrm>
          <a:prstGeom prst="rect">
            <a:avLst/>
          </a:prstGeom>
          <a:solidFill>
            <a:schemeClr val="bg2">
              <a:lumMod val="50000"/>
            </a:schemeClr>
          </a:solidFill>
          <a:ln>
            <a:noFill/>
          </a:ln>
          <a:effectLst/>
        </p:spPr>
        <p:style>
          <a:lnRef idx="1">
            <a:schemeClr val="accent3"/>
          </a:lnRef>
          <a:fillRef idx="3">
            <a:schemeClr val="accent3"/>
          </a:fillRef>
          <a:effectRef idx="2">
            <a:schemeClr val="accent3"/>
          </a:effectRef>
          <a:fontRef idx="minor">
            <a:schemeClr val="lt1"/>
          </a:fontRef>
        </p:style>
        <p:txBody>
          <a:bodyPr lIns="91316" tIns="45658" rIns="91316" bIns="45658" rtlCol="0" anchor="ctr"/>
          <a:lstStyle/>
          <a:p>
            <a:pPr algn="ctr"/>
            <a:endParaRPr lang="en-US" sz="1400" dirty="0">
              <a:solidFill>
                <a:prstClr val="white"/>
              </a:solidFill>
              <a:latin typeface="Arial"/>
            </a:endParaRPr>
          </a:p>
        </p:txBody>
      </p:sp>
      <p:sp>
        <p:nvSpPr>
          <p:cNvPr id="140" name="Rectangle 139"/>
          <p:cNvSpPr/>
          <p:nvPr/>
        </p:nvSpPr>
        <p:spPr>
          <a:xfrm>
            <a:off x="2023272" y="1655380"/>
            <a:ext cx="532981" cy="104105"/>
          </a:xfrm>
          <a:prstGeom prst="rect">
            <a:avLst/>
          </a:prstGeom>
          <a:solidFill>
            <a:schemeClr val="bg2">
              <a:lumMod val="50000"/>
            </a:schemeClr>
          </a:solidFill>
          <a:ln>
            <a:noFill/>
          </a:ln>
          <a:effectLst/>
        </p:spPr>
        <p:style>
          <a:lnRef idx="1">
            <a:schemeClr val="accent3"/>
          </a:lnRef>
          <a:fillRef idx="3">
            <a:schemeClr val="accent3"/>
          </a:fillRef>
          <a:effectRef idx="2">
            <a:schemeClr val="accent3"/>
          </a:effectRef>
          <a:fontRef idx="minor">
            <a:schemeClr val="lt1"/>
          </a:fontRef>
        </p:style>
        <p:txBody>
          <a:bodyPr lIns="91316" tIns="45658" rIns="91316" bIns="45658" rtlCol="0" anchor="ctr"/>
          <a:lstStyle/>
          <a:p>
            <a:pPr algn="ctr"/>
            <a:endParaRPr lang="en-US" sz="1400" dirty="0">
              <a:solidFill>
                <a:prstClr val="white"/>
              </a:solidFill>
              <a:latin typeface="Arial"/>
            </a:endParaRPr>
          </a:p>
        </p:txBody>
      </p:sp>
    </p:spTree>
    <p:extLst>
      <p:ext uri="{BB962C8B-B14F-4D97-AF65-F5344CB8AC3E}">
        <p14:creationId xmlns:p14="http://schemas.microsoft.com/office/powerpoint/2010/main" val="392643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64"/>
          <p:cNvGrpSpPr/>
          <p:nvPr/>
        </p:nvGrpSpPr>
        <p:grpSpPr>
          <a:xfrm>
            <a:off x="557534" y="666858"/>
            <a:ext cx="7994809" cy="2139406"/>
            <a:chOff x="743185" y="1943100"/>
            <a:chExt cx="10656970" cy="3248025"/>
          </a:xfrm>
        </p:grpSpPr>
        <p:grpSp>
          <p:nvGrpSpPr>
            <p:cNvPr id="4" name="Group 41"/>
            <p:cNvGrpSpPr/>
            <p:nvPr/>
          </p:nvGrpSpPr>
          <p:grpSpPr>
            <a:xfrm rot="10800000">
              <a:off x="5448300" y="1971675"/>
              <a:ext cx="4838700" cy="3219450"/>
              <a:chOff x="1533525" y="1790700"/>
              <a:chExt cx="4838700" cy="3219450"/>
            </a:xfrm>
          </p:grpSpPr>
          <p:grpSp>
            <p:nvGrpSpPr>
              <p:cNvPr id="6" name="Group 52"/>
              <p:cNvGrpSpPr/>
              <p:nvPr/>
            </p:nvGrpSpPr>
            <p:grpSpPr>
              <a:xfrm>
                <a:off x="1962150" y="2428875"/>
                <a:ext cx="4410075" cy="2581275"/>
                <a:chOff x="2133600" y="2517426"/>
                <a:chExt cx="3743325" cy="2130773"/>
              </a:xfrm>
            </p:grpSpPr>
            <p:sp>
              <p:nvSpPr>
                <p:cNvPr id="55" name="Isosceles Triangle 54"/>
                <p:cNvSpPr/>
                <p:nvPr/>
              </p:nvSpPr>
              <p:spPr>
                <a:xfrm rot="5400000">
                  <a:off x="3009900" y="1800227"/>
                  <a:ext cx="2038347" cy="3600450"/>
                </a:xfrm>
                <a:prstGeom prst="triangle">
                  <a:avLst/>
                </a:prstGeom>
                <a:solidFill>
                  <a:schemeClr val="accent5"/>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56" name="Rectangle 55"/>
                <p:cNvSpPr/>
                <p:nvPr/>
              </p:nvSpPr>
              <p:spPr>
                <a:xfrm>
                  <a:off x="2133600" y="2517426"/>
                  <a:ext cx="3743325" cy="2130773"/>
                </a:xfrm>
                <a:prstGeom prst="rect">
                  <a:avLst/>
                </a:prstGeom>
                <a:gradFill flip="none" rotWithShape="1">
                  <a:gsLst>
                    <a:gs pos="62000">
                      <a:srgbClr val="FFFFFF">
                        <a:alpha val="83000"/>
                      </a:srgbClr>
                    </a:gs>
                    <a:gs pos="17000">
                      <a:schemeClr val="bg1"/>
                    </a:gs>
                    <a:gs pos="100000">
                      <a:schemeClr val="bg1"/>
                    </a:gs>
                  </a:gsLst>
                  <a:lin ang="108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sp>
            <p:nvSpPr>
              <p:cNvPr id="54" name="Rectangle 53"/>
              <p:cNvSpPr/>
              <p:nvPr/>
            </p:nvSpPr>
            <p:spPr>
              <a:xfrm>
                <a:off x="1533525" y="1790700"/>
                <a:ext cx="2371725" cy="106680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grpSp>
          <p:nvGrpSpPr>
            <p:cNvPr id="7" name="Group 12"/>
            <p:cNvGrpSpPr/>
            <p:nvPr/>
          </p:nvGrpSpPr>
          <p:grpSpPr>
            <a:xfrm>
              <a:off x="1019175" y="1943100"/>
              <a:ext cx="5353050" cy="3114675"/>
              <a:chOff x="1019175" y="2428875"/>
              <a:chExt cx="5353050" cy="3114675"/>
            </a:xfrm>
          </p:grpSpPr>
          <p:grpSp>
            <p:nvGrpSpPr>
              <p:cNvPr id="8" name="Group 10"/>
              <p:cNvGrpSpPr/>
              <p:nvPr/>
            </p:nvGrpSpPr>
            <p:grpSpPr>
              <a:xfrm>
                <a:off x="1962150" y="2428875"/>
                <a:ext cx="4410075" cy="2581275"/>
                <a:chOff x="2133600" y="2517426"/>
                <a:chExt cx="3743325" cy="2130773"/>
              </a:xfrm>
            </p:grpSpPr>
            <p:sp>
              <p:nvSpPr>
                <p:cNvPr id="2" name="Isosceles Triangle 1"/>
                <p:cNvSpPr/>
                <p:nvPr/>
              </p:nvSpPr>
              <p:spPr>
                <a:xfrm rot="5400000">
                  <a:off x="3009900" y="1800227"/>
                  <a:ext cx="2038347" cy="3600450"/>
                </a:xfrm>
                <a:prstGeom prst="triangle">
                  <a:avLst/>
                </a:prstGeom>
                <a:solidFill>
                  <a:schemeClr val="accent5"/>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38" name="Rectangle 37"/>
                <p:cNvSpPr/>
                <p:nvPr/>
              </p:nvSpPr>
              <p:spPr>
                <a:xfrm>
                  <a:off x="2133600" y="2517426"/>
                  <a:ext cx="3743325" cy="2130773"/>
                </a:xfrm>
                <a:prstGeom prst="rect">
                  <a:avLst/>
                </a:prstGeom>
                <a:gradFill flip="none" rotWithShape="1">
                  <a:gsLst>
                    <a:gs pos="62000">
                      <a:srgbClr val="FFFFFF">
                        <a:alpha val="83000"/>
                      </a:srgbClr>
                    </a:gs>
                    <a:gs pos="17000">
                      <a:schemeClr val="bg1"/>
                    </a:gs>
                    <a:gs pos="100000">
                      <a:schemeClr val="bg1"/>
                    </a:gs>
                  </a:gsLst>
                  <a:lin ang="108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sp>
            <p:nvSpPr>
              <p:cNvPr id="12" name="Rectangle 11"/>
              <p:cNvSpPr/>
              <p:nvPr/>
            </p:nvSpPr>
            <p:spPr>
              <a:xfrm>
                <a:off x="1019175" y="4476750"/>
                <a:ext cx="2371725" cy="106680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grpSp>
          <p:nvGrpSpPr>
            <p:cNvPr id="9" name="Group 8"/>
            <p:cNvGrpSpPr/>
            <p:nvPr/>
          </p:nvGrpSpPr>
          <p:grpSpPr>
            <a:xfrm>
              <a:off x="743185" y="2096862"/>
              <a:ext cx="3475617" cy="2029119"/>
              <a:chOff x="743185" y="2582637"/>
              <a:chExt cx="3475617" cy="2029119"/>
            </a:xfrm>
          </p:grpSpPr>
          <p:grpSp>
            <p:nvGrpSpPr>
              <p:cNvPr id="10" name="Group 137"/>
              <p:cNvGrpSpPr>
                <a:grpSpLocks noChangeAspect="1"/>
              </p:cNvGrpSpPr>
              <p:nvPr/>
            </p:nvGrpSpPr>
            <p:grpSpPr bwMode="gray">
              <a:xfrm>
                <a:off x="743185" y="2582637"/>
                <a:ext cx="3475617" cy="2029119"/>
                <a:chOff x="3600" y="864"/>
                <a:chExt cx="519" cy="303"/>
              </a:xfrm>
            </p:grpSpPr>
            <p:sp>
              <p:nvSpPr>
                <p:cNvPr id="45" name="AutoShape 136"/>
                <p:cNvSpPr>
                  <a:spLocks noChangeAspect="1" noChangeArrowheads="1" noTextEdit="1"/>
                </p:cNvSpPr>
                <p:nvPr/>
              </p:nvSpPr>
              <p:spPr bwMode="gray">
                <a:xfrm>
                  <a:off x="3600" y="864"/>
                  <a:ext cx="519" cy="3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46" name="Freeform 138"/>
                <p:cNvSpPr>
                  <a:spLocks noEditPoints="1"/>
                </p:cNvSpPr>
                <p:nvPr/>
              </p:nvSpPr>
              <p:spPr bwMode="gray">
                <a:xfrm>
                  <a:off x="3591" y="857"/>
                  <a:ext cx="531" cy="310"/>
                </a:xfrm>
                <a:custGeom>
                  <a:avLst/>
                  <a:gdLst/>
                  <a:ahLst/>
                  <a:cxnLst>
                    <a:cxn ang="0">
                      <a:pos x="413" y="457"/>
                    </a:cxn>
                    <a:cxn ang="0">
                      <a:pos x="185" y="457"/>
                    </a:cxn>
                    <a:cxn ang="0">
                      <a:pos x="35" y="367"/>
                    </a:cxn>
                    <a:cxn ang="0">
                      <a:pos x="63" y="172"/>
                    </a:cxn>
                    <a:cxn ang="0">
                      <a:pos x="185" y="121"/>
                    </a:cxn>
                    <a:cxn ang="0">
                      <a:pos x="191" y="117"/>
                    </a:cxn>
                    <a:cxn ang="0">
                      <a:pos x="321" y="10"/>
                    </a:cxn>
                    <a:cxn ang="0">
                      <a:pos x="489" y="95"/>
                    </a:cxn>
                    <a:cxn ang="0">
                      <a:pos x="496" y="99"/>
                    </a:cxn>
                    <a:cxn ang="0">
                      <a:pos x="638" y="168"/>
                    </a:cxn>
                    <a:cxn ang="0">
                      <a:pos x="646" y="172"/>
                    </a:cxn>
                    <a:cxn ang="0">
                      <a:pos x="778" y="284"/>
                    </a:cxn>
                    <a:cxn ang="0">
                      <a:pos x="744" y="413"/>
                    </a:cxn>
                    <a:cxn ang="0">
                      <a:pos x="656" y="456"/>
                    </a:cxn>
                    <a:cxn ang="0">
                      <a:pos x="640" y="457"/>
                    </a:cxn>
                    <a:cxn ang="0">
                      <a:pos x="413" y="457"/>
                    </a:cxn>
                    <a:cxn ang="0">
                      <a:pos x="220" y="204"/>
                    </a:cxn>
                    <a:cxn ang="0">
                      <a:pos x="191" y="195"/>
                    </a:cxn>
                    <a:cxn ang="0">
                      <a:pos x="186" y="189"/>
                    </a:cxn>
                    <a:cxn ang="0">
                      <a:pos x="183" y="158"/>
                    </a:cxn>
                    <a:cxn ang="0">
                      <a:pos x="178" y="153"/>
                    </a:cxn>
                    <a:cxn ang="0">
                      <a:pos x="160" y="155"/>
                    </a:cxn>
                    <a:cxn ang="0">
                      <a:pos x="49" y="312"/>
                    </a:cxn>
                    <a:cxn ang="0">
                      <a:pos x="181" y="425"/>
                    </a:cxn>
                    <a:cxn ang="0">
                      <a:pos x="646" y="425"/>
                    </a:cxn>
                    <a:cxn ang="0">
                      <a:pos x="718" y="394"/>
                    </a:cxn>
                    <a:cxn ang="0">
                      <a:pos x="748" y="303"/>
                    </a:cxn>
                    <a:cxn ang="0">
                      <a:pos x="703" y="222"/>
                    </a:cxn>
                    <a:cxn ang="0">
                      <a:pos x="630" y="205"/>
                    </a:cxn>
                    <a:cxn ang="0">
                      <a:pos x="620" y="200"/>
                    </a:cxn>
                    <a:cxn ang="0">
                      <a:pos x="538" y="135"/>
                    </a:cxn>
                    <a:cxn ang="0">
                      <a:pos x="441" y="153"/>
                    </a:cxn>
                    <a:cxn ang="0">
                      <a:pos x="438" y="153"/>
                    </a:cxn>
                    <a:cxn ang="0">
                      <a:pos x="410" y="140"/>
                    </a:cxn>
                    <a:cxn ang="0">
                      <a:pos x="459" y="107"/>
                    </a:cxn>
                    <a:cxn ang="0">
                      <a:pos x="456" y="102"/>
                    </a:cxn>
                    <a:cxn ang="0">
                      <a:pos x="238" y="95"/>
                    </a:cxn>
                    <a:cxn ang="0">
                      <a:pos x="215" y="182"/>
                    </a:cxn>
                    <a:cxn ang="0">
                      <a:pos x="220" y="204"/>
                    </a:cxn>
                  </a:cxnLst>
                  <a:rect l="0" t="0" r="r" b="b"/>
                  <a:pathLst>
                    <a:path w="786" h="457">
                      <a:moveTo>
                        <a:pt x="413" y="457"/>
                      </a:moveTo>
                      <a:cubicBezTo>
                        <a:pt x="337" y="457"/>
                        <a:pt x="261" y="457"/>
                        <a:pt x="185" y="457"/>
                      </a:cubicBezTo>
                      <a:cubicBezTo>
                        <a:pt x="118" y="456"/>
                        <a:pt x="67" y="426"/>
                        <a:pt x="35" y="367"/>
                      </a:cubicBezTo>
                      <a:cubicBezTo>
                        <a:pt x="0" y="304"/>
                        <a:pt x="13" y="222"/>
                        <a:pt x="63" y="172"/>
                      </a:cubicBezTo>
                      <a:cubicBezTo>
                        <a:pt x="97" y="138"/>
                        <a:pt x="137" y="121"/>
                        <a:pt x="185" y="121"/>
                      </a:cubicBezTo>
                      <a:cubicBezTo>
                        <a:pt x="188" y="121"/>
                        <a:pt x="189" y="120"/>
                        <a:pt x="191" y="117"/>
                      </a:cubicBezTo>
                      <a:cubicBezTo>
                        <a:pt x="214" y="57"/>
                        <a:pt x="258" y="21"/>
                        <a:pt x="321" y="10"/>
                      </a:cubicBezTo>
                      <a:cubicBezTo>
                        <a:pt x="389" y="0"/>
                        <a:pt x="457" y="35"/>
                        <a:pt x="489" y="95"/>
                      </a:cubicBezTo>
                      <a:cubicBezTo>
                        <a:pt x="491" y="98"/>
                        <a:pt x="493" y="99"/>
                        <a:pt x="496" y="99"/>
                      </a:cubicBezTo>
                      <a:cubicBezTo>
                        <a:pt x="555" y="98"/>
                        <a:pt x="603" y="121"/>
                        <a:pt x="638" y="168"/>
                      </a:cubicBezTo>
                      <a:cubicBezTo>
                        <a:pt x="640" y="171"/>
                        <a:pt x="642" y="172"/>
                        <a:pt x="646" y="172"/>
                      </a:cubicBezTo>
                      <a:cubicBezTo>
                        <a:pt x="711" y="172"/>
                        <a:pt x="767" y="220"/>
                        <a:pt x="778" y="284"/>
                      </a:cubicBezTo>
                      <a:cubicBezTo>
                        <a:pt x="786" y="332"/>
                        <a:pt x="776" y="376"/>
                        <a:pt x="744" y="413"/>
                      </a:cubicBezTo>
                      <a:cubicBezTo>
                        <a:pt x="721" y="439"/>
                        <a:pt x="691" y="453"/>
                        <a:pt x="656" y="456"/>
                      </a:cubicBezTo>
                      <a:cubicBezTo>
                        <a:pt x="651" y="457"/>
                        <a:pt x="645" y="457"/>
                        <a:pt x="640" y="457"/>
                      </a:cubicBezTo>
                      <a:cubicBezTo>
                        <a:pt x="564" y="457"/>
                        <a:pt x="489" y="457"/>
                        <a:pt x="413" y="457"/>
                      </a:cubicBezTo>
                      <a:close/>
                      <a:moveTo>
                        <a:pt x="220" y="204"/>
                      </a:moveTo>
                      <a:cubicBezTo>
                        <a:pt x="210" y="201"/>
                        <a:pt x="200" y="198"/>
                        <a:pt x="191" y="195"/>
                      </a:cubicBezTo>
                      <a:cubicBezTo>
                        <a:pt x="188" y="194"/>
                        <a:pt x="186" y="192"/>
                        <a:pt x="186" y="189"/>
                      </a:cubicBezTo>
                      <a:cubicBezTo>
                        <a:pt x="185" y="179"/>
                        <a:pt x="183" y="169"/>
                        <a:pt x="183" y="158"/>
                      </a:cubicBezTo>
                      <a:cubicBezTo>
                        <a:pt x="182" y="155"/>
                        <a:pt x="182" y="153"/>
                        <a:pt x="178" y="153"/>
                      </a:cubicBezTo>
                      <a:cubicBezTo>
                        <a:pt x="172" y="154"/>
                        <a:pt x="166" y="154"/>
                        <a:pt x="160" y="155"/>
                      </a:cubicBezTo>
                      <a:cubicBezTo>
                        <a:pt x="86" y="169"/>
                        <a:pt x="37" y="237"/>
                        <a:pt x="49" y="312"/>
                      </a:cubicBezTo>
                      <a:cubicBezTo>
                        <a:pt x="59" y="376"/>
                        <a:pt x="116" y="425"/>
                        <a:pt x="181" y="425"/>
                      </a:cubicBezTo>
                      <a:cubicBezTo>
                        <a:pt x="336" y="425"/>
                        <a:pt x="491" y="425"/>
                        <a:pt x="646" y="425"/>
                      </a:cubicBezTo>
                      <a:cubicBezTo>
                        <a:pt x="674" y="425"/>
                        <a:pt x="699" y="414"/>
                        <a:pt x="718" y="394"/>
                      </a:cubicBezTo>
                      <a:cubicBezTo>
                        <a:pt x="742" y="368"/>
                        <a:pt x="751" y="337"/>
                        <a:pt x="748" y="303"/>
                      </a:cubicBezTo>
                      <a:cubicBezTo>
                        <a:pt x="746" y="269"/>
                        <a:pt x="731" y="242"/>
                        <a:pt x="703" y="222"/>
                      </a:cubicBezTo>
                      <a:cubicBezTo>
                        <a:pt x="681" y="207"/>
                        <a:pt x="656" y="202"/>
                        <a:pt x="630" y="205"/>
                      </a:cubicBezTo>
                      <a:cubicBezTo>
                        <a:pt x="625" y="206"/>
                        <a:pt x="622" y="204"/>
                        <a:pt x="620" y="200"/>
                      </a:cubicBezTo>
                      <a:cubicBezTo>
                        <a:pt x="601" y="167"/>
                        <a:pt x="574" y="145"/>
                        <a:pt x="538" y="135"/>
                      </a:cubicBezTo>
                      <a:cubicBezTo>
                        <a:pt x="503" y="126"/>
                        <a:pt x="470" y="128"/>
                        <a:pt x="441" y="153"/>
                      </a:cubicBezTo>
                      <a:cubicBezTo>
                        <a:pt x="440" y="153"/>
                        <a:pt x="439" y="154"/>
                        <a:pt x="438" y="153"/>
                      </a:cubicBezTo>
                      <a:cubicBezTo>
                        <a:pt x="428" y="149"/>
                        <a:pt x="419" y="145"/>
                        <a:pt x="410" y="140"/>
                      </a:cubicBezTo>
                      <a:cubicBezTo>
                        <a:pt x="424" y="125"/>
                        <a:pt x="440" y="115"/>
                        <a:pt x="459" y="107"/>
                      </a:cubicBezTo>
                      <a:cubicBezTo>
                        <a:pt x="458" y="105"/>
                        <a:pt x="457" y="104"/>
                        <a:pt x="456" y="102"/>
                      </a:cubicBezTo>
                      <a:cubicBezTo>
                        <a:pt x="407" y="23"/>
                        <a:pt x="292" y="19"/>
                        <a:pt x="238" y="95"/>
                      </a:cubicBezTo>
                      <a:cubicBezTo>
                        <a:pt x="219" y="121"/>
                        <a:pt x="210" y="150"/>
                        <a:pt x="215" y="182"/>
                      </a:cubicBezTo>
                      <a:cubicBezTo>
                        <a:pt x="217" y="189"/>
                        <a:pt x="218" y="196"/>
                        <a:pt x="220" y="204"/>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47" name="Freeform 139"/>
                <p:cNvSpPr>
                  <a:spLocks/>
                </p:cNvSpPr>
                <p:nvPr/>
              </p:nvSpPr>
              <p:spPr bwMode="gray">
                <a:xfrm>
                  <a:off x="3616" y="870"/>
                  <a:ext cx="482" cy="275"/>
                </a:xfrm>
                <a:custGeom>
                  <a:avLst/>
                  <a:gdLst/>
                  <a:ahLst/>
                  <a:cxnLst>
                    <a:cxn ang="0">
                      <a:pos x="183" y="185"/>
                    </a:cxn>
                    <a:cxn ang="0">
                      <a:pos x="178" y="163"/>
                    </a:cxn>
                    <a:cxn ang="0">
                      <a:pos x="201" y="76"/>
                    </a:cxn>
                    <a:cxn ang="0">
                      <a:pos x="419" y="83"/>
                    </a:cxn>
                    <a:cxn ang="0">
                      <a:pos x="422" y="88"/>
                    </a:cxn>
                    <a:cxn ang="0">
                      <a:pos x="373" y="121"/>
                    </a:cxn>
                    <a:cxn ang="0">
                      <a:pos x="401" y="134"/>
                    </a:cxn>
                    <a:cxn ang="0">
                      <a:pos x="404" y="134"/>
                    </a:cxn>
                    <a:cxn ang="0">
                      <a:pos x="501" y="116"/>
                    </a:cxn>
                    <a:cxn ang="0">
                      <a:pos x="583" y="181"/>
                    </a:cxn>
                    <a:cxn ang="0">
                      <a:pos x="593" y="186"/>
                    </a:cxn>
                    <a:cxn ang="0">
                      <a:pos x="666" y="203"/>
                    </a:cxn>
                    <a:cxn ang="0">
                      <a:pos x="711" y="284"/>
                    </a:cxn>
                    <a:cxn ang="0">
                      <a:pos x="681" y="375"/>
                    </a:cxn>
                    <a:cxn ang="0">
                      <a:pos x="609" y="406"/>
                    </a:cxn>
                    <a:cxn ang="0">
                      <a:pos x="144" y="406"/>
                    </a:cxn>
                    <a:cxn ang="0">
                      <a:pos x="12" y="293"/>
                    </a:cxn>
                    <a:cxn ang="0">
                      <a:pos x="123" y="136"/>
                    </a:cxn>
                    <a:cxn ang="0">
                      <a:pos x="141" y="134"/>
                    </a:cxn>
                    <a:cxn ang="0">
                      <a:pos x="146" y="139"/>
                    </a:cxn>
                    <a:cxn ang="0">
                      <a:pos x="149" y="170"/>
                    </a:cxn>
                    <a:cxn ang="0">
                      <a:pos x="154" y="176"/>
                    </a:cxn>
                    <a:cxn ang="0">
                      <a:pos x="183" y="185"/>
                    </a:cxn>
                  </a:cxnLst>
                  <a:rect l="0" t="0" r="r" b="b"/>
                  <a:pathLst>
                    <a:path w="714" h="406">
                      <a:moveTo>
                        <a:pt x="183" y="185"/>
                      </a:moveTo>
                      <a:cubicBezTo>
                        <a:pt x="181" y="177"/>
                        <a:pt x="180" y="170"/>
                        <a:pt x="178" y="163"/>
                      </a:cubicBezTo>
                      <a:cubicBezTo>
                        <a:pt x="173" y="131"/>
                        <a:pt x="182" y="102"/>
                        <a:pt x="201" y="76"/>
                      </a:cubicBezTo>
                      <a:cubicBezTo>
                        <a:pt x="255" y="0"/>
                        <a:pt x="370" y="4"/>
                        <a:pt x="419" y="83"/>
                      </a:cubicBezTo>
                      <a:cubicBezTo>
                        <a:pt x="420" y="85"/>
                        <a:pt x="421" y="86"/>
                        <a:pt x="422" y="88"/>
                      </a:cubicBezTo>
                      <a:cubicBezTo>
                        <a:pt x="403" y="96"/>
                        <a:pt x="387" y="106"/>
                        <a:pt x="373" y="121"/>
                      </a:cubicBezTo>
                      <a:cubicBezTo>
                        <a:pt x="382" y="126"/>
                        <a:pt x="391" y="130"/>
                        <a:pt x="401" y="134"/>
                      </a:cubicBezTo>
                      <a:cubicBezTo>
                        <a:pt x="402" y="135"/>
                        <a:pt x="403" y="134"/>
                        <a:pt x="404" y="134"/>
                      </a:cubicBezTo>
                      <a:cubicBezTo>
                        <a:pt x="433" y="109"/>
                        <a:pt x="466" y="107"/>
                        <a:pt x="501" y="116"/>
                      </a:cubicBezTo>
                      <a:cubicBezTo>
                        <a:pt x="537" y="126"/>
                        <a:pt x="564" y="148"/>
                        <a:pt x="583" y="181"/>
                      </a:cubicBezTo>
                      <a:cubicBezTo>
                        <a:pt x="585" y="185"/>
                        <a:pt x="588" y="187"/>
                        <a:pt x="593" y="186"/>
                      </a:cubicBezTo>
                      <a:cubicBezTo>
                        <a:pt x="619" y="183"/>
                        <a:pt x="644" y="188"/>
                        <a:pt x="666" y="203"/>
                      </a:cubicBezTo>
                      <a:cubicBezTo>
                        <a:pt x="694" y="223"/>
                        <a:pt x="709" y="250"/>
                        <a:pt x="711" y="284"/>
                      </a:cubicBezTo>
                      <a:cubicBezTo>
                        <a:pt x="714" y="318"/>
                        <a:pt x="705" y="349"/>
                        <a:pt x="681" y="375"/>
                      </a:cubicBezTo>
                      <a:cubicBezTo>
                        <a:pt x="662" y="395"/>
                        <a:pt x="637" y="406"/>
                        <a:pt x="609" y="406"/>
                      </a:cubicBezTo>
                      <a:cubicBezTo>
                        <a:pt x="454" y="406"/>
                        <a:pt x="299" y="406"/>
                        <a:pt x="144" y="406"/>
                      </a:cubicBezTo>
                      <a:cubicBezTo>
                        <a:pt x="79" y="406"/>
                        <a:pt x="22" y="357"/>
                        <a:pt x="12" y="293"/>
                      </a:cubicBezTo>
                      <a:cubicBezTo>
                        <a:pt x="0" y="218"/>
                        <a:pt x="49" y="150"/>
                        <a:pt x="123" y="136"/>
                      </a:cubicBezTo>
                      <a:cubicBezTo>
                        <a:pt x="129" y="135"/>
                        <a:pt x="135" y="135"/>
                        <a:pt x="141" y="134"/>
                      </a:cubicBezTo>
                      <a:cubicBezTo>
                        <a:pt x="145" y="134"/>
                        <a:pt x="145" y="136"/>
                        <a:pt x="146" y="139"/>
                      </a:cubicBezTo>
                      <a:cubicBezTo>
                        <a:pt x="146" y="150"/>
                        <a:pt x="148" y="160"/>
                        <a:pt x="149" y="170"/>
                      </a:cubicBezTo>
                      <a:cubicBezTo>
                        <a:pt x="149" y="173"/>
                        <a:pt x="151" y="175"/>
                        <a:pt x="154" y="176"/>
                      </a:cubicBezTo>
                      <a:cubicBezTo>
                        <a:pt x="163" y="179"/>
                        <a:pt x="173" y="182"/>
                        <a:pt x="183" y="185"/>
                      </a:cubicBezTo>
                      <a:close/>
                    </a:path>
                  </a:pathLst>
                </a:custGeom>
                <a:solidFill>
                  <a:srgbClr val="FFFFFF">
                    <a:alpha val="80000"/>
                  </a:srgb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sp>
            <p:nvSpPr>
              <p:cNvPr id="51" name="TextBox 50"/>
              <p:cNvSpPr txBox="1"/>
              <p:nvPr/>
            </p:nvSpPr>
            <p:spPr bwMode="auto">
              <a:xfrm>
                <a:off x="1057839" y="3587044"/>
                <a:ext cx="2680202" cy="581743"/>
              </a:xfrm>
              <a:prstGeom prst="rect">
                <a:avLst/>
              </a:prstGeom>
              <a:noFill/>
            </p:spPr>
            <p:txBody>
              <a:bodyPr wrap="square">
                <a:spAutoFit/>
              </a:bodyPr>
              <a:lstStyle/>
              <a:p>
                <a:pPr algn="ctr">
                  <a:lnSpc>
                    <a:spcPct val="90000"/>
                  </a:lnSpc>
                  <a:defRPr/>
                </a:pPr>
                <a:r>
                  <a:rPr lang="en-US" sz="2100" b="1" dirty="0" smtClean="0">
                    <a:solidFill>
                      <a:srgbClr val="5F5F5F"/>
                    </a:solidFill>
                  </a:rPr>
                  <a:t>Private Cloud</a:t>
                </a:r>
                <a:endParaRPr lang="en-US" sz="2100" b="1" dirty="0">
                  <a:solidFill>
                    <a:srgbClr val="5F5F5F"/>
                  </a:solidFill>
                </a:endParaRPr>
              </a:p>
            </p:txBody>
          </p:sp>
        </p:grpSp>
        <p:grpSp>
          <p:nvGrpSpPr>
            <p:cNvPr id="11" name="Group 9"/>
            <p:cNvGrpSpPr/>
            <p:nvPr/>
          </p:nvGrpSpPr>
          <p:grpSpPr>
            <a:xfrm>
              <a:off x="7924538" y="2098187"/>
              <a:ext cx="3475617" cy="2029119"/>
              <a:chOff x="7924538" y="2583962"/>
              <a:chExt cx="3475617" cy="2029119"/>
            </a:xfrm>
          </p:grpSpPr>
          <p:grpSp>
            <p:nvGrpSpPr>
              <p:cNvPr id="13" name="Group 137"/>
              <p:cNvGrpSpPr>
                <a:grpSpLocks noChangeAspect="1"/>
              </p:cNvGrpSpPr>
              <p:nvPr/>
            </p:nvGrpSpPr>
            <p:grpSpPr bwMode="gray">
              <a:xfrm>
                <a:off x="7924538" y="2583962"/>
                <a:ext cx="3475617" cy="2029119"/>
                <a:chOff x="3600" y="864"/>
                <a:chExt cx="519" cy="303"/>
              </a:xfrm>
            </p:grpSpPr>
            <p:sp>
              <p:nvSpPr>
                <p:cNvPr id="49" name="AutoShape 136"/>
                <p:cNvSpPr>
                  <a:spLocks noChangeAspect="1" noChangeArrowheads="1" noTextEdit="1"/>
                </p:cNvSpPr>
                <p:nvPr/>
              </p:nvSpPr>
              <p:spPr bwMode="gray">
                <a:xfrm>
                  <a:off x="3600" y="864"/>
                  <a:ext cx="519" cy="3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50" name="Freeform 138"/>
                <p:cNvSpPr>
                  <a:spLocks noEditPoints="1"/>
                </p:cNvSpPr>
                <p:nvPr/>
              </p:nvSpPr>
              <p:spPr bwMode="gray">
                <a:xfrm>
                  <a:off x="3591" y="857"/>
                  <a:ext cx="531" cy="310"/>
                </a:xfrm>
                <a:custGeom>
                  <a:avLst/>
                  <a:gdLst/>
                  <a:ahLst/>
                  <a:cxnLst>
                    <a:cxn ang="0">
                      <a:pos x="413" y="457"/>
                    </a:cxn>
                    <a:cxn ang="0">
                      <a:pos x="185" y="457"/>
                    </a:cxn>
                    <a:cxn ang="0">
                      <a:pos x="35" y="367"/>
                    </a:cxn>
                    <a:cxn ang="0">
                      <a:pos x="63" y="172"/>
                    </a:cxn>
                    <a:cxn ang="0">
                      <a:pos x="185" y="121"/>
                    </a:cxn>
                    <a:cxn ang="0">
                      <a:pos x="191" y="117"/>
                    </a:cxn>
                    <a:cxn ang="0">
                      <a:pos x="321" y="10"/>
                    </a:cxn>
                    <a:cxn ang="0">
                      <a:pos x="489" y="95"/>
                    </a:cxn>
                    <a:cxn ang="0">
                      <a:pos x="496" y="99"/>
                    </a:cxn>
                    <a:cxn ang="0">
                      <a:pos x="638" y="168"/>
                    </a:cxn>
                    <a:cxn ang="0">
                      <a:pos x="646" y="172"/>
                    </a:cxn>
                    <a:cxn ang="0">
                      <a:pos x="778" y="284"/>
                    </a:cxn>
                    <a:cxn ang="0">
                      <a:pos x="744" y="413"/>
                    </a:cxn>
                    <a:cxn ang="0">
                      <a:pos x="656" y="456"/>
                    </a:cxn>
                    <a:cxn ang="0">
                      <a:pos x="640" y="457"/>
                    </a:cxn>
                    <a:cxn ang="0">
                      <a:pos x="413" y="457"/>
                    </a:cxn>
                    <a:cxn ang="0">
                      <a:pos x="220" y="204"/>
                    </a:cxn>
                    <a:cxn ang="0">
                      <a:pos x="191" y="195"/>
                    </a:cxn>
                    <a:cxn ang="0">
                      <a:pos x="186" y="189"/>
                    </a:cxn>
                    <a:cxn ang="0">
                      <a:pos x="183" y="158"/>
                    </a:cxn>
                    <a:cxn ang="0">
                      <a:pos x="178" y="153"/>
                    </a:cxn>
                    <a:cxn ang="0">
                      <a:pos x="160" y="155"/>
                    </a:cxn>
                    <a:cxn ang="0">
                      <a:pos x="49" y="312"/>
                    </a:cxn>
                    <a:cxn ang="0">
                      <a:pos x="181" y="425"/>
                    </a:cxn>
                    <a:cxn ang="0">
                      <a:pos x="646" y="425"/>
                    </a:cxn>
                    <a:cxn ang="0">
                      <a:pos x="718" y="394"/>
                    </a:cxn>
                    <a:cxn ang="0">
                      <a:pos x="748" y="303"/>
                    </a:cxn>
                    <a:cxn ang="0">
                      <a:pos x="703" y="222"/>
                    </a:cxn>
                    <a:cxn ang="0">
                      <a:pos x="630" y="205"/>
                    </a:cxn>
                    <a:cxn ang="0">
                      <a:pos x="620" y="200"/>
                    </a:cxn>
                    <a:cxn ang="0">
                      <a:pos x="538" y="135"/>
                    </a:cxn>
                    <a:cxn ang="0">
                      <a:pos x="441" y="153"/>
                    </a:cxn>
                    <a:cxn ang="0">
                      <a:pos x="438" y="153"/>
                    </a:cxn>
                    <a:cxn ang="0">
                      <a:pos x="410" y="140"/>
                    </a:cxn>
                    <a:cxn ang="0">
                      <a:pos x="459" y="107"/>
                    </a:cxn>
                    <a:cxn ang="0">
                      <a:pos x="456" y="102"/>
                    </a:cxn>
                    <a:cxn ang="0">
                      <a:pos x="238" y="95"/>
                    </a:cxn>
                    <a:cxn ang="0">
                      <a:pos x="215" y="182"/>
                    </a:cxn>
                    <a:cxn ang="0">
                      <a:pos x="220" y="204"/>
                    </a:cxn>
                  </a:cxnLst>
                  <a:rect l="0" t="0" r="r" b="b"/>
                  <a:pathLst>
                    <a:path w="786" h="457">
                      <a:moveTo>
                        <a:pt x="413" y="457"/>
                      </a:moveTo>
                      <a:cubicBezTo>
                        <a:pt x="337" y="457"/>
                        <a:pt x="261" y="457"/>
                        <a:pt x="185" y="457"/>
                      </a:cubicBezTo>
                      <a:cubicBezTo>
                        <a:pt x="118" y="456"/>
                        <a:pt x="67" y="426"/>
                        <a:pt x="35" y="367"/>
                      </a:cubicBezTo>
                      <a:cubicBezTo>
                        <a:pt x="0" y="304"/>
                        <a:pt x="13" y="222"/>
                        <a:pt x="63" y="172"/>
                      </a:cubicBezTo>
                      <a:cubicBezTo>
                        <a:pt x="97" y="138"/>
                        <a:pt x="137" y="121"/>
                        <a:pt x="185" y="121"/>
                      </a:cubicBezTo>
                      <a:cubicBezTo>
                        <a:pt x="188" y="121"/>
                        <a:pt x="189" y="120"/>
                        <a:pt x="191" y="117"/>
                      </a:cubicBezTo>
                      <a:cubicBezTo>
                        <a:pt x="214" y="57"/>
                        <a:pt x="258" y="21"/>
                        <a:pt x="321" y="10"/>
                      </a:cubicBezTo>
                      <a:cubicBezTo>
                        <a:pt x="389" y="0"/>
                        <a:pt x="457" y="35"/>
                        <a:pt x="489" y="95"/>
                      </a:cubicBezTo>
                      <a:cubicBezTo>
                        <a:pt x="491" y="98"/>
                        <a:pt x="493" y="99"/>
                        <a:pt x="496" y="99"/>
                      </a:cubicBezTo>
                      <a:cubicBezTo>
                        <a:pt x="555" y="98"/>
                        <a:pt x="603" y="121"/>
                        <a:pt x="638" y="168"/>
                      </a:cubicBezTo>
                      <a:cubicBezTo>
                        <a:pt x="640" y="171"/>
                        <a:pt x="642" y="172"/>
                        <a:pt x="646" y="172"/>
                      </a:cubicBezTo>
                      <a:cubicBezTo>
                        <a:pt x="711" y="172"/>
                        <a:pt x="767" y="220"/>
                        <a:pt x="778" y="284"/>
                      </a:cubicBezTo>
                      <a:cubicBezTo>
                        <a:pt x="786" y="332"/>
                        <a:pt x="776" y="376"/>
                        <a:pt x="744" y="413"/>
                      </a:cubicBezTo>
                      <a:cubicBezTo>
                        <a:pt x="721" y="439"/>
                        <a:pt x="691" y="453"/>
                        <a:pt x="656" y="456"/>
                      </a:cubicBezTo>
                      <a:cubicBezTo>
                        <a:pt x="651" y="457"/>
                        <a:pt x="645" y="457"/>
                        <a:pt x="640" y="457"/>
                      </a:cubicBezTo>
                      <a:cubicBezTo>
                        <a:pt x="564" y="457"/>
                        <a:pt x="489" y="457"/>
                        <a:pt x="413" y="457"/>
                      </a:cubicBezTo>
                      <a:close/>
                      <a:moveTo>
                        <a:pt x="220" y="204"/>
                      </a:moveTo>
                      <a:cubicBezTo>
                        <a:pt x="210" y="201"/>
                        <a:pt x="200" y="198"/>
                        <a:pt x="191" y="195"/>
                      </a:cubicBezTo>
                      <a:cubicBezTo>
                        <a:pt x="188" y="194"/>
                        <a:pt x="186" y="192"/>
                        <a:pt x="186" y="189"/>
                      </a:cubicBezTo>
                      <a:cubicBezTo>
                        <a:pt x="185" y="179"/>
                        <a:pt x="183" y="169"/>
                        <a:pt x="183" y="158"/>
                      </a:cubicBezTo>
                      <a:cubicBezTo>
                        <a:pt x="182" y="155"/>
                        <a:pt x="182" y="153"/>
                        <a:pt x="178" y="153"/>
                      </a:cubicBezTo>
                      <a:cubicBezTo>
                        <a:pt x="172" y="154"/>
                        <a:pt x="166" y="154"/>
                        <a:pt x="160" y="155"/>
                      </a:cubicBezTo>
                      <a:cubicBezTo>
                        <a:pt x="86" y="169"/>
                        <a:pt x="37" y="237"/>
                        <a:pt x="49" y="312"/>
                      </a:cubicBezTo>
                      <a:cubicBezTo>
                        <a:pt x="59" y="376"/>
                        <a:pt x="116" y="425"/>
                        <a:pt x="181" y="425"/>
                      </a:cubicBezTo>
                      <a:cubicBezTo>
                        <a:pt x="336" y="425"/>
                        <a:pt x="491" y="425"/>
                        <a:pt x="646" y="425"/>
                      </a:cubicBezTo>
                      <a:cubicBezTo>
                        <a:pt x="674" y="425"/>
                        <a:pt x="699" y="414"/>
                        <a:pt x="718" y="394"/>
                      </a:cubicBezTo>
                      <a:cubicBezTo>
                        <a:pt x="742" y="368"/>
                        <a:pt x="751" y="337"/>
                        <a:pt x="748" y="303"/>
                      </a:cubicBezTo>
                      <a:cubicBezTo>
                        <a:pt x="746" y="269"/>
                        <a:pt x="731" y="242"/>
                        <a:pt x="703" y="222"/>
                      </a:cubicBezTo>
                      <a:cubicBezTo>
                        <a:pt x="681" y="207"/>
                        <a:pt x="656" y="202"/>
                        <a:pt x="630" y="205"/>
                      </a:cubicBezTo>
                      <a:cubicBezTo>
                        <a:pt x="625" y="206"/>
                        <a:pt x="622" y="204"/>
                        <a:pt x="620" y="200"/>
                      </a:cubicBezTo>
                      <a:cubicBezTo>
                        <a:pt x="601" y="167"/>
                        <a:pt x="574" y="145"/>
                        <a:pt x="538" y="135"/>
                      </a:cubicBezTo>
                      <a:cubicBezTo>
                        <a:pt x="503" y="126"/>
                        <a:pt x="470" y="128"/>
                        <a:pt x="441" y="153"/>
                      </a:cubicBezTo>
                      <a:cubicBezTo>
                        <a:pt x="440" y="153"/>
                        <a:pt x="439" y="154"/>
                        <a:pt x="438" y="153"/>
                      </a:cubicBezTo>
                      <a:cubicBezTo>
                        <a:pt x="428" y="149"/>
                        <a:pt x="419" y="145"/>
                        <a:pt x="410" y="140"/>
                      </a:cubicBezTo>
                      <a:cubicBezTo>
                        <a:pt x="424" y="125"/>
                        <a:pt x="440" y="115"/>
                        <a:pt x="459" y="107"/>
                      </a:cubicBezTo>
                      <a:cubicBezTo>
                        <a:pt x="458" y="105"/>
                        <a:pt x="457" y="104"/>
                        <a:pt x="456" y="102"/>
                      </a:cubicBezTo>
                      <a:cubicBezTo>
                        <a:pt x="407" y="23"/>
                        <a:pt x="292" y="19"/>
                        <a:pt x="238" y="95"/>
                      </a:cubicBezTo>
                      <a:cubicBezTo>
                        <a:pt x="219" y="121"/>
                        <a:pt x="210" y="150"/>
                        <a:pt x="215" y="182"/>
                      </a:cubicBezTo>
                      <a:cubicBezTo>
                        <a:pt x="217" y="189"/>
                        <a:pt x="218" y="196"/>
                        <a:pt x="220" y="204"/>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52" name="Freeform 139"/>
                <p:cNvSpPr>
                  <a:spLocks/>
                </p:cNvSpPr>
                <p:nvPr/>
              </p:nvSpPr>
              <p:spPr bwMode="gray">
                <a:xfrm>
                  <a:off x="3616" y="870"/>
                  <a:ext cx="482" cy="275"/>
                </a:xfrm>
                <a:custGeom>
                  <a:avLst/>
                  <a:gdLst/>
                  <a:ahLst/>
                  <a:cxnLst>
                    <a:cxn ang="0">
                      <a:pos x="183" y="185"/>
                    </a:cxn>
                    <a:cxn ang="0">
                      <a:pos x="178" y="163"/>
                    </a:cxn>
                    <a:cxn ang="0">
                      <a:pos x="201" y="76"/>
                    </a:cxn>
                    <a:cxn ang="0">
                      <a:pos x="419" y="83"/>
                    </a:cxn>
                    <a:cxn ang="0">
                      <a:pos x="422" y="88"/>
                    </a:cxn>
                    <a:cxn ang="0">
                      <a:pos x="373" y="121"/>
                    </a:cxn>
                    <a:cxn ang="0">
                      <a:pos x="401" y="134"/>
                    </a:cxn>
                    <a:cxn ang="0">
                      <a:pos x="404" y="134"/>
                    </a:cxn>
                    <a:cxn ang="0">
                      <a:pos x="501" y="116"/>
                    </a:cxn>
                    <a:cxn ang="0">
                      <a:pos x="583" y="181"/>
                    </a:cxn>
                    <a:cxn ang="0">
                      <a:pos x="593" y="186"/>
                    </a:cxn>
                    <a:cxn ang="0">
                      <a:pos x="666" y="203"/>
                    </a:cxn>
                    <a:cxn ang="0">
                      <a:pos x="711" y="284"/>
                    </a:cxn>
                    <a:cxn ang="0">
                      <a:pos x="681" y="375"/>
                    </a:cxn>
                    <a:cxn ang="0">
                      <a:pos x="609" y="406"/>
                    </a:cxn>
                    <a:cxn ang="0">
                      <a:pos x="144" y="406"/>
                    </a:cxn>
                    <a:cxn ang="0">
                      <a:pos x="12" y="293"/>
                    </a:cxn>
                    <a:cxn ang="0">
                      <a:pos x="123" y="136"/>
                    </a:cxn>
                    <a:cxn ang="0">
                      <a:pos x="141" y="134"/>
                    </a:cxn>
                    <a:cxn ang="0">
                      <a:pos x="146" y="139"/>
                    </a:cxn>
                    <a:cxn ang="0">
                      <a:pos x="149" y="170"/>
                    </a:cxn>
                    <a:cxn ang="0">
                      <a:pos x="154" y="176"/>
                    </a:cxn>
                    <a:cxn ang="0">
                      <a:pos x="183" y="185"/>
                    </a:cxn>
                  </a:cxnLst>
                  <a:rect l="0" t="0" r="r" b="b"/>
                  <a:pathLst>
                    <a:path w="714" h="406">
                      <a:moveTo>
                        <a:pt x="183" y="185"/>
                      </a:moveTo>
                      <a:cubicBezTo>
                        <a:pt x="181" y="177"/>
                        <a:pt x="180" y="170"/>
                        <a:pt x="178" y="163"/>
                      </a:cubicBezTo>
                      <a:cubicBezTo>
                        <a:pt x="173" y="131"/>
                        <a:pt x="182" y="102"/>
                        <a:pt x="201" y="76"/>
                      </a:cubicBezTo>
                      <a:cubicBezTo>
                        <a:pt x="255" y="0"/>
                        <a:pt x="370" y="4"/>
                        <a:pt x="419" y="83"/>
                      </a:cubicBezTo>
                      <a:cubicBezTo>
                        <a:pt x="420" y="85"/>
                        <a:pt x="421" y="86"/>
                        <a:pt x="422" y="88"/>
                      </a:cubicBezTo>
                      <a:cubicBezTo>
                        <a:pt x="403" y="96"/>
                        <a:pt x="387" y="106"/>
                        <a:pt x="373" y="121"/>
                      </a:cubicBezTo>
                      <a:cubicBezTo>
                        <a:pt x="382" y="126"/>
                        <a:pt x="391" y="130"/>
                        <a:pt x="401" y="134"/>
                      </a:cubicBezTo>
                      <a:cubicBezTo>
                        <a:pt x="402" y="135"/>
                        <a:pt x="403" y="134"/>
                        <a:pt x="404" y="134"/>
                      </a:cubicBezTo>
                      <a:cubicBezTo>
                        <a:pt x="433" y="109"/>
                        <a:pt x="466" y="107"/>
                        <a:pt x="501" y="116"/>
                      </a:cubicBezTo>
                      <a:cubicBezTo>
                        <a:pt x="537" y="126"/>
                        <a:pt x="564" y="148"/>
                        <a:pt x="583" y="181"/>
                      </a:cubicBezTo>
                      <a:cubicBezTo>
                        <a:pt x="585" y="185"/>
                        <a:pt x="588" y="187"/>
                        <a:pt x="593" y="186"/>
                      </a:cubicBezTo>
                      <a:cubicBezTo>
                        <a:pt x="619" y="183"/>
                        <a:pt x="644" y="188"/>
                        <a:pt x="666" y="203"/>
                      </a:cubicBezTo>
                      <a:cubicBezTo>
                        <a:pt x="694" y="223"/>
                        <a:pt x="709" y="250"/>
                        <a:pt x="711" y="284"/>
                      </a:cubicBezTo>
                      <a:cubicBezTo>
                        <a:pt x="714" y="318"/>
                        <a:pt x="705" y="349"/>
                        <a:pt x="681" y="375"/>
                      </a:cubicBezTo>
                      <a:cubicBezTo>
                        <a:pt x="662" y="395"/>
                        <a:pt x="637" y="406"/>
                        <a:pt x="609" y="406"/>
                      </a:cubicBezTo>
                      <a:cubicBezTo>
                        <a:pt x="454" y="406"/>
                        <a:pt x="299" y="406"/>
                        <a:pt x="144" y="406"/>
                      </a:cubicBezTo>
                      <a:cubicBezTo>
                        <a:pt x="79" y="406"/>
                        <a:pt x="22" y="357"/>
                        <a:pt x="12" y="293"/>
                      </a:cubicBezTo>
                      <a:cubicBezTo>
                        <a:pt x="0" y="218"/>
                        <a:pt x="49" y="150"/>
                        <a:pt x="123" y="136"/>
                      </a:cubicBezTo>
                      <a:cubicBezTo>
                        <a:pt x="129" y="135"/>
                        <a:pt x="135" y="135"/>
                        <a:pt x="141" y="134"/>
                      </a:cubicBezTo>
                      <a:cubicBezTo>
                        <a:pt x="145" y="134"/>
                        <a:pt x="145" y="136"/>
                        <a:pt x="146" y="139"/>
                      </a:cubicBezTo>
                      <a:cubicBezTo>
                        <a:pt x="146" y="150"/>
                        <a:pt x="148" y="160"/>
                        <a:pt x="149" y="170"/>
                      </a:cubicBezTo>
                      <a:cubicBezTo>
                        <a:pt x="149" y="173"/>
                        <a:pt x="151" y="175"/>
                        <a:pt x="154" y="176"/>
                      </a:cubicBezTo>
                      <a:cubicBezTo>
                        <a:pt x="163" y="179"/>
                        <a:pt x="173" y="182"/>
                        <a:pt x="183" y="185"/>
                      </a:cubicBezTo>
                      <a:close/>
                    </a:path>
                  </a:pathLst>
                </a:custGeom>
                <a:solidFill>
                  <a:srgbClr val="FFFFFF">
                    <a:alpha val="80000"/>
                  </a:srgb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sp>
            <p:nvSpPr>
              <p:cNvPr id="22" name="TextBox 21"/>
              <p:cNvSpPr txBox="1"/>
              <p:nvPr/>
            </p:nvSpPr>
            <p:spPr bwMode="auto">
              <a:xfrm>
                <a:off x="8323391" y="3587042"/>
                <a:ext cx="2642000" cy="581743"/>
              </a:xfrm>
              <a:prstGeom prst="rect">
                <a:avLst/>
              </a:prstGeom>
              <a:noFill/>
            </p:spPr>
            <p:txBody>
              <a:bodyPr wrap="square">
                <a:spAutoFit/>
              </a:bodyPr>
              <a:lstStyle/>
              <a:p>
                <a:pPr algn="ctr">
                  <a:lnSpc>
                    <a:spcPct val="90000"/>
                  </a:lnSpc>
                  <a:defRPr/>
                </a:pPr>
                <a:r>
                  <a:rPr lang="en-US" sz="2100" b="1" dirty="0" smtClean="0">
                    <a:solidFill>
                      <a:srgbClr val="5F5F5F"/>
                    </a:solidFill>
                  </a:rPr>
                  <a:t>Public Cloud</a:t>
                </a:r>
                <a:endParaRPr lang="en-US" sz="2100" b="1" dirty="0">
                  <a:solidFill>
                    <a:srgbClr val="5F5F5F"/>
                  </a:solidFill>
                </a:endParaRPr>
              </a:p>
            </p:txBody>
          </p:sp>
          <p:sp>
            <p:nvSpPr>
              <p:cNvPr id="59" name="Freeform 306"/>
              <p:cNvSpPr>
                <a:spLocks/>
              </p:cNvSpPr>
              <p:nvPr/>
            </p:nvSpPr>
            <p:spPr bwMode="gray">
              <a:xfrm>
                <a:off x="9349827" y="2953994"/>
                <a:ext cx="269944" cy="397372"/>
              </a:xfrm>
              <a:custGeom>
                <a:avLst/>
                <a:gdLst/>
                <a:ahLst/>
                <a:cxnLst>
                  <a:cxn ang="0">
                    <a:pos x="128" y="0"/>
                  </a:cxn>
                  <a:cxn ang="0">
                    <a:pos x="128" y="13"/>
                  </a:cxn>
                  <a:cxn ang="0">
                    <a:pos x="138" y="23"/>
                  </a:cxn>
                  <a:cxn ang="0">
                    <a:pos x="235" y="97"/>
                  </a:cxn>
                  <a:cxn ang="0">
                    <a:pos x="239" y="120"/>
                  </a:cxn>
                  <a:cxn ang="0">
                    <a:pos x="239" y="209"/>
                  </a:cxn>
                  <a:cxn ang="0">
                    <a:pos x="236" y="216"/>
                  </a:cxn>
                  <a:cxn ang="0">
                    <a:pos x="218" y="231"/>
                  </a:cxn>
                  <a:cxn ang="0">
                    <a:pos x="213" y="241"/>
                  </a:cxn>
                  <a:cxn ang="0">
                    <a:pos x="196" y="306"/>
                  </a:cxn>
                  <a:cxn ang="0">
                    <a:pos x="115" y="349"/>
                  </a:cxn>
                  <a:cxn ang="0">
                    <a:pos x="40" y="297"/>
                  </a:cxn>
                  <a:cxn ang="0">
                    <a:pos x="28" y="240"/>
                  </a:cxn>
                  <a:cxn ang="0">
                    <a:pos x="24" y="231"/>
                  </a:cxn>
                  <a:cxn ang="0">
                    <a:pos x="4" y="214"/>
                  </a:cxn>
                  <a:cxn ang="0">
                    <a:pos x="1" y="208"/>
                  </a:cxn>
                  <a:cxn ang="0">
                    <a:pos x="2" y="108"/>
                  </a:cxn>
                  <a:cxn ang="0">
                    <a:pos x="71" y="12"/>
                  </a:cxn>
                  <a:cxn ang="0">
                    <a:pos x="125" y="0"/>
                  </a:cxn>
                  <a:cxn ang="0">
                    <a:pos x="128" y="0"/>
                  </a:cxn>
                </a:cxnLst>
                <a:rect l="0" t="0" r="r" b="b"/>
                <a:pathLst>
                  <a:path w="239" h="351">
                    <a:moveTo>
                      <a:pt x="128" y="0"/>
                    </a:moveTo>
                    <a:cubicBezTo>
                      <a:pt x="128" y="5"/>
                      <a:pt x="128" y="9"/>
                      <a:pt x="128" y="13"/>
                    </a:cubicBezTo>
                    <a:cubicBezTo>
                      <a:pt x="128" y="21"/>
                      <a:pt x="130" y="23"/>
                      <a:pt x="138" y="23"/>
                    </a:cubicBezTo>
                    <a:cubicBezTo>
                      <a:pt x="182" y="24"/>
                      <a:pt x="223" y="54"/>
                      <a:pt x="235" y="97"/>
                    </a:cubicBezTo>
                    <a:cubicBezTo>
                      <a:pt x="237" y="104"/>
                      <a:pt x="239" y="112"/>
                      <a:pt x="239" y="120"/>
                    </a:cubicBezTo>
                    <a:cubicBezTo>
                      <a:pt x="239" y="149"/>
                      <a:pt x="239" y="179"/>
                      <a:pt x="239" y="209"/>
                    </a:cubicBezTo>
                    <a:cubicBezTo>
                      <a:pt x="239" y="212"/>
                      <a:pt x="238" y="214"/>
                      <a:pt x="236" y="216"/>
                    </a:cubicBezTo>
                    <a:cubicBezTo>
                      <a:pt x="230" y="221"/>
                      <a:pt x="224" y="226"/>
                      <a:pt x="218" y="231"/>
                    </a:cubicBezTo>
                    <a:cubicBezTo>
                      <a:pt x="215" y="233"/>
                      <a:pt x="213" y="237"/>
                      <a:pt x="213" y="241"/>
                    </a:cubicBezTo>
                    <a:cubicBezTo>
                      <a:pt x="214" y="264"/>
                      <a:pt x="208" y="286"/>
                      <a:pt x="196" y="306"/>
                    </a:cubicBezTo>
                    <a:cubicBezTo>
                      <a:pt x="178" y="336"/>
                      <a:pt x="150" y="351"/>
                      <a:pt x="115" y="349"/>
                    </a:cubicBezTo>
                    <a:cubicBezTo>
                      <a:pt x="80" y="347"/>
                      <a:pt x="56" y="328"/>
                      <a:pt x="40" y="297"/>
                    </a:cubicBezTo>
                    <a:cubicBezTo>
                      <a:pt x="32" y="279"/>
                      <a:pt x="27" y="260"/>
                      <a:pt x="28" y="240"/>
                    </a:cubicBezTo>
                    <a:cubicBezTo>
                      <a:pt x="28" y="236"/>
                      <a:pt x="27" y="234"/>
                      <a:pt x="24" y="231"/>
                    </a:cubicBezTo>
                    <a:cubicBezTo>
                      <a:pt x="17" y="226"/>
                      <a:pt x="11" y="220"/>
                      <a:pt x="4" y="214"/>
                    </a:cubicBezTo>
                    <a:cubicBezTo>
                      <a:pt x="3" y="213"/>
                      <a:pt x="1" y="210"/>
                      <a:pt x="1" y="208"/>
                    </a:cubicBezTo>
                    <a:cubicBezTo>
                      <a:pt x="1" y="175"/>
                      <a:pt x="0" y="142"/>
                      <a:pt x="2" y="108"/>
                    </a:cubicBezTo>
                    <a:cubicBezTo>
                      <a:pt x="4" y="63"/>
                      <a:pt x="28" y="30"/>
                      <a:pt x="71" y="12"/>
                    </a:cubicBezTo>
                    <a:cubicBezTo>
                      <a:pt x="88" y="4"/>
                      <a:pt x="106" y="2"/>
                      <a:pt x="125" y="0"/>
                    </a:cubicBezTo>
                    <a:cubicBezTo>
                      <a:pt x="126" y="0"/>
                      <a:pt x="127" y="0"/>
                      <a:pt x="128"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srgbClr val="5F5F5F"/>
                  </a:solidFill>
                </a:endParaRPr>
              </a:p>
            </p:txBody>
          </p:sp>
        </p:grpSp>
      </p:grpSp>
      <p:sp>
        <p:nvSpPr>
          <p:cNvPr id="73" name="Rectangle 72"/>
          <p:cNvSpPr/>
          <p:nvPr/>
        </p:nvSpPr>
        <p:spPr>
          <a:xfrm>
            <a:off x="3085713" y="1228795"/>
            <a:ext cx="2915409" cy="142805"/>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27" name="Rectangle 26"/>
          <p:cNvSpPr/>
          <p:nvPr/>
        </p:nvSpPr>
        <p:spPr>
          <a:xfrm>
            <a:off x="4786708" y="2376398"/>
            <a:ext cx="4357292" cy="2323701"/>
          </a:xfrm>
          <a:prstGeom prst="rect">
            <a:avLst/>
          </a:prstGeom>
        </p:spPr>
        <p:txBody>
          <a:bodyPr wrap="square" lIns="91428" tIns="45714" rIns="91428" bIns="45714">
            <a:spAutoFit/>
          </a:bodyPr>
          <a:lstStyle/>
          <a:p>
            <a:pPr marL="215532" indent="-215532">
              <a:lnSpc>
                <a:spcPts val="2850"/>
              </a:lnSpc>
              <a:buFont typeface="Arial" pitchFamily="34" charset="0"/>
              <a:buChar char="•"/>
            </a:pPr>
            <a:r>
              <a:rPr lang="en-US" sz="2100" dirty="0" smtClean="0">
                <a:solidFill>
                  <a:srgbClr val="5F5F5F"/>
                </a:solidFill>
              </a:rPr>
              <a:t>Offsite Database Backups to cloud</a:t>
            </a:r>
          </a:p>
          <a:p>
            <a:pPr marL="215532" indent="-215532">
              <a:lnSpc>
                <a:spcPts val="2850"/>
              </a:lnSpc>
              <a:buFont typeface="Arial" pitchFamily="34" charset="0"/>
              <a:buChar char="•"/>
            </a:pPr>
            <a:r>
              <a:rPr lang="en-US" sz="2100" dirty="0" smtClean="0">
                <a:solidFill>
                  <a:srgbClr val="5F5F5F"/>
                </a:solidFill>
              </a:rPr>
              <a:t>Database Development/Testing</a:t>
            </a:r>
          </a:p>
          <a:p>
            <a:pPr marL="215532" indent="-215532">
              <a:lnSpc>
                <a:spcPts val="2850"/>
              </a:lnSpc>
              <a:buFont typeface="Arial" pitchFamily="34" charset="0"/>
              <a:buChar char="•"/>
            </a:pPr>
            <a:r>
              <a:rPr lang="en-US" sz="2100" dirty="0" smtClean="0">
                <a:solidFill>
                  <a:srgbClr val="5F5F5F"/>
                </a:solidFill>
              </a:rPr>
              <a:t>Oracle version upgrade testing</a:t>
            </a:r>
          </a:p>
          <a:p>
            <a:pPr marL="215532" indent="-215532">
              <a:lnSpc>
                <a:spcPts val="2850"/>
              </a:lnSpc>
              <a:buFont typeface="Arial" pitchFamily="34" charset="0"/>
              <a:buChar char="•"/>
            </a:pPr>
            <a:r>
              <a:rPr lang="en-US" sz="2100" dirty="0" smtClean="0">
                <a:solidFill>
                  <a:srgbClr val="5F5F5F"/>
                </a:solidFill>
              </a:rPr>
              <a:t>New feature testing </a:t>
            </a:r>
          </a:p>
          <a:p>
            <a:pPr marL="215532" indent="-215532">
              <a:lnSpc>
                <a:spcPts val="2850"/>
              </a:lnSpc>
              <a:buFont typeface="Arial" pitchFamily="34" charset="0"/>
              <a:buChar char="•"/>
            </a:pPr>
            <a:r>
              <a:rPr lang="en-US" sz="2100" dirty="0" smtClean="0">
                <a:solidFill>
                  <a:srgbClr val="5F5F5F"/>
                </a:solidFill>
              </a:rPr>
              <a:t>Application release testing</a:t>
            </a:r>
          </a:p>
          <a:p>
            <a:pPr marL="215532" indent="-215532">
              <a:lnSpc>
                <a:spcPts val="2850"/>
              </a:lnSpc>
              <a:buFont typeface="Arial" pitchFamily="34" charset="0"/>
              <a:buChar char="•"/>
            </a:pPr>
            <a:r>
              <a:rPr lang="en-US" sz="2100" dirty="0" smtClean="0">
                <a:solidFill>
                  <a:srgbClr val="5F5F5F"/>
                </a:solidFill>
              </a:rPr>
              <a:t>Database as a Service</a:t>
            </a:r>
          </a:p>
        </p:txBody>
      </p:sp>
      <p:sp>
        <p:nvSpPr>
          <p:cNvPr id="19" name="Title 18"/>
          <p:cNvSpPr>
            <a:spLocks noGrp="1"/>
          </p:cNvSpPr>
          <p:nvPr>
            <p:ph type="title"/>
          </p:nvPr>
        </p:nvSpPr>
        <p:spPr>
          <a:xfrm>
            <a:off x="398963" y="304800"/>
            <a:ext cx="8346073" cy="381000"/>
          </a:xfrm>
        </p:spPr>
        <p:txBody>
          <a:bodyPr/>
          <a:lstStyle/>
          <a:p>
            <a:r>
              <a:rPr lang="en-US" dirty="0" smtClean="0"/>
              <a:t>Private / Public Cloud Database Use Cases (Today’s State) </a:t>
            </a:r>
            <a:endParaRPr lang="en-US" dirty="0"/>
          </a:p>
        </p:txBody>
      </p:sp>
      <p:sp>
        <p:nvSpPr>
          <p:cNvPr id="37" name="Rectangle 36"/>
          <p:cNvSpPr/>
          <p:nvPr/>
        </p:nvSpPr>
        <p:spPr>
          <a:xfrm>
            <a:off x="352672" y="2344290"/>
            <a:ext cx="3090150" cy="3067494"/>
          </a:xfrm>
          <a:prstGeom prst="rect">
            <a:avLst/>
          </a:prstGeom>
        </p:spPr>
        <p:txBody>
          <a:bodyPr wrap="square" lIns="91428" tIns="45714" rIns="91428" bIns="45714">
            <a:spAutoFit/>
          </a:bodyPr>
          <a:lstStyle/>
          <a:p>
            <a:pPr marL="215532" indent="-215532">
              <a:lnSpc>
                <a:spcPts val="2850"/>
              </a:lnSpc>
              <a:buFont typeface="Arial" pitchFamily="34" charset="0"/>
              <a:buChar char="•"/>
            </a:pPr>
            <a:r>
              <a:rPr lang="en-US" sz="2100" dirty="0" smtClean="0">
                <a:solidFill>
                  <a:srgbClr val="5F5F5F"/>
                </a:solidFill>
              </a:rPr>
              <a:t>Production Databases</a:t>
            </a:r>
          </a:p>
          <a:p>
            <a:pPr marL="215532" indent="-215532">
              <a:lnSpc>
                <a:spcPts val="2850"/>
              </a:lnSpc>
              <a:buFont typeface="Arial" pitchFamily="34" charset="0"/>
              <a:buChar char="•"/>
            </a:pPr>
            <a:r>
              <a:rPr lang="en-US" sz="2100" dirty="0" smtClean="0">
                <a:solidFill>
                  <a:srgbClr val="5F5F5F"/>
                </a:solidFill>
              </a:rPr>
              <a:t>Secure DBs (PCI/SOX)</a:t>
            </a:r>
          </a:p>
          <a:p>
            <a:pPr marL="215532" indent="-215532">
              <a:lnSpc>
                <a:spcPts val="2850"/>
              </a:lnSpc>
              <a:buFont typeface="Arial" pitchFamily="34" charset="0"/>
              <a:buChar char="•"/>
            </a:pPr>
            <a:r>
              <a:rPr lang="en-US" sz="2100" dirty="0" smtClean="0">
                <a:solidFill>
                  <a:srgbClr val="5F5F5F"/>
                </a:solidFill>
              </a:rPr>
              <a:t>Clustered Redundancy</a:t>
            </a:r>
          </a:p>
          <a:p>
            <a:pPr marL="215532" indent="-215532">
              <a:lnSpc>
                <a:spcPts val="2850"/>
              </a:lnSpc>
              <a:buFont typeface="Arial" pitchFamily="34" charset="0"/>
              <a:buChar char="•"/>
            </a:pPr>
            <a:r>
              <a:rPr lang="en-US" sz="2100" dirty="0" smtClean="0">
                <a:solidFill>
                  <a:srgbClr val="5F5F5F"/>
                </a:solidFill>
              </a:rPr>
              <a:t>Local Backups</a:t>
            </a:r>
          </a:p>
          <a:p>
            <a:pPr marL="215532" indent="-215532">
              <a:lnSpc>
                <a:spcPts val="2850"/>
              </a:lnSpc>
              <a:buFont typeface="Arial" pitchFamily="34" charset="0"/>
              <a:buChar char="•"/>
            </a:pPr>
            <a:r>
              <a:rPr lang="en-US" sz="2100" dirty="0" smtClean="0">
                <a:solidFill>
                  <a:srgbClr val="5F5F5F"/>
                </a:solidFill>
              </a:rPr>
              <a:t>Pre-Production DBs</a:t>
            </a:r>
          </a:p>
          <a:p>
            <a:pPr marL="215532" indent="-215532">
              <a:lnSpc>
                <a:spcPts val="2850"/>
              </a:lnSpc>
              <a:buFont typeface="Arial" pitchFamily="34" charset="0"/>
              <a:buChar char="•"/>
            </a:pPr>
            <a:r>
              <a:rPr lang="en-US" sz="2100" dirty="0" smtClean="0">
                <a:solidFill>
                  <a:srgbClr val="5F5F5F"/>
                </a:solidFill>
              </a:rPr>
              <a:t>Performance Test DBs</a:t>
            </a:r>
          </a:p>
          <a:p>
            <a:pPr marL="215532" indent="-215532">
              <a:lnSpc>
                <a:spcPts val="2850"/>
              </a:lnSpc>
              <a:buFont typeface="Arial" pitchFamily="34" charset="0"/>
              <a:buChar char="•"/>
            </a:pPr>
            <a:endParaRPr lang="en-US" sz="2100" dirty="0" smtClean="0">
              <a:solidFill>
                <a:srgbClr val="5F5F5F"/>
              </a:solidFill>
            </a:endParaRPr>
          </a:p>
          <a:p>
            <a:pPr marL="215532" indent="-215532">
              <a:lnSpc>
                <a:spcPts val="2850"/>
              </a:lnSpc>
              <a:buFont typeface="Arial" pitchFamily="34" charset="0"/>
              <a:buChar char="•"/>
            </a:pPr>
            <a:endParaRPr lang="en-US" sz="2100" dirty="0" smtClean="0">
              <a:solidFill>
                <a:srgbClr val="5F5F5F"/>
              </a:solidFill>
            </a:endParaRPr>
          </a:p>
        </p:txBody>
      </p:sp>
      <p:sp>
        <p:nvSpPr>
          <p:cNvPr id="31" name="Rectangle 30"/>
          <p:cNvSpPr/>
          <p:nvPr/>
        </p:nvSpPr>
        <p:spPr>
          <a:xfrm>
            <a:off x="6578272" y="1898435"/>
            <a:ext cx="1499490" cy="313920"/>
          </a:xfrm>
          <a:prstGeom prst="rect">
            <a:avLst/>
          </a:prstGeom>
          <a:solidFill>
            <a:schemeClr val="bg1"/>
          </a:solidFill>
        </p:spPr>
        <p:txBody>
          <a:bodyPr wrap="none" lIns="91428" tIns="45714" rIns="91428" bIns="45714">
            <a:spAutoFit/>
          </a:bodyPr>
          <a:lstStyle/>
          <a:p>
            <a:pPr algn="ctr">
              <a:lnSpc>
                <a:spcPct val="90000"/>
              </a:lnSpc>
              <a:defRPr/>
            </a:pPr>
            <a:r>
              <a:rPr lang="en-US" sz="1600" b="1" dirty="0">
                <a:solidFill>
                  <a:srgbClr val="FF0000"/>
                </a:solidFill>
              </a:rPr>
              <a:t>ORACLE</a:t>
            </a:r>
            <a:r>
              <a:rPr lang="en-US" sz="1600" b="1" dirty="0">
                <a:solidFill>
                  <a:srgbClr val="0070C0"/>
                </a:solidFill>
              </a:rPr>
              <a:t> </a:t>
            </a:r>
            <a:r>
              <a:rPr lang="en-US" sz="1600" b="1" dirty="0" smtClean="0">
                <a:solidFill>
                  <a:srgbClr val="5F5F5F"/>
                </a:solidFill>
              </a:rPr>
              <a:t>CLOUD</a:t>
            </a:r>
            <a:endParaRPr lang="en-US" sz="1600" b="1" dirty="0">
              <a:solidFill>
                <a:srgbClr val="5F5F5F"/>
              </a:solidFill>
            </a:endParaRPr>
          </a:p>
        </p:txBody>
      </p:sp>
      <p:sp>
        <p:nvSpPr>
          <p:cNvPr id="32" name="Rectangle 31"/>
          <p:cNvSpPr/>
          <p:nvPr/>
        </p:nvSpPr>
        <p:spPr>
          <a:xfrm>
            <a:off x="1232835" y="1914163"/>
            <a:ext cx="1316298" cy="313920"/>
          </a:xfrm>
          <a:prstGeom prst="rect">
            <a:avLst/>
          </a:prstGeom>
          <a:solidFill>
            <a:schemeClr val="bg1"/>
          </a:solidFill>
        </p:spPr>
        <p:txBody>
          <a:bodyPr wrap="none" lIns="91428" tIns="45714" rIns="91428" bIns="45714">
            <a:spAutoFit/>
          </a:bodyPr>
          <a:lstStyle/>
          <a:p>
            <a:pPr algn="ctr">
              <a:lnSpc>
                <a:spcPct val="90000"/>
              </a:lnSpc>
              <a:defRPr/>
            </a:pPr>
            <a:r>
              <a:rPr lang="en-US" sz="1600" b="1" dirty="0">
                <a:solidFill>
                  <a:srgbClr val="0070C0"/>
                </a:solidFill>
              </a:rPr>
              <a:t>YOUR</a:t>
            </a:r>
            <a:r>
              <a:rPr lang="en-US" sz="1600" b="1" dirty="0">
                <a:solidFill>
                  <a:srgbClr val="5F5F5F"/>
                </a:solidFill>
              </a:rPr>
              <a:t> </a:t>
            </a:r>
            <a:r>
              <a:rPr lang="en-US" sz="1600" b="1" dirty="0" smtClean="0">
                <a:solidFill>
                  <a:srgbClr val="5F5F5F"/>
                </a:solidFill>
              </a:rPr>
              <a:t>CLOUD</a:t>
            </a:r>
            <a:endParaRPr lang="en-US" sz="1600" b="1" dirty="0">
              <a:solidFill>
                <a:srgbClr val="5F5F5F"/>
              </a:solidFill>
            </a:endParaRPr>
          </a:p>
        </p:txBody>
      </p:sp>
    </p:spTree>
    <p:extLst>
      <p:ext uri="{BB962C8B-B14F-4D97-AF65-F5344CB8AC3E}">
        <p14:creationId xmlns:p14="http://schemas.microsoft.com/office/powerpoint/2010/main" val="216523352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57805615"/>
              </p:ext>
            </p:extLst>
          </p:nvPr>
        </p:nvGraphicFramePr>
        <p:xfrm>
          <a:off x="495300" y="863600"/>
          <a:ext cx="4110280" cy="35762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p:cNvPicPr>
            <a:picLocks noChangeAspect="1"/>
          </p:cNvPicPr>
          <p:nvPr/>
        </p:nvPicPr>
        <p:blipFill rotWithShape="1">
          <a:blip r:embed="rId7"/>
          <a:srcRect l="6271" t="12140" r="5412" b="8024"/>
          <a:stretch/>
        </p:blipFill>
        <p:spPr>
          <a:xfrm>
            <a:off x="1622803" y="2206625"/>
            <a:ext cx="1962151" cy="923926"/>
          </a:xfrm>
          <a:prstGeom prst="rect">
            <a:avLst/>
          </a:prstGeom>
        </p:spPr>
      </p:pic>
      <p:grpSp>
        <p:nvGrpSpPr>
          <p:cNvPr id="8" name="Group 7"/>
          <p:cNvGrpSpPr>
            <a:grpSpLocks/>
          </p:cNvGrpSpPr>
          <p:nvPr/>
        </p:nvGrpSpPr>
        <p:grpSpPr bwMode="auto">
          <a:xfrm>
            <a:off x="5520968" y="3230682"/>
            <a:ext cx="2870556" cy="1341176"/>
            <a:chOff x="228600" y="4495800"/>
            <a:chExt cx="5943600" cy="1917700"/>
          </a:xfrm>
        </p:grpSpPr>
        <p:sp>
          <p:nvSpPr>
            <p:cNvPr id="9" name="Rectangle 13"/>
            <p:cNvSpPr>
              <a:spLocks noChangeArrowheads="1"/>
            </p:cNvSpPr>
            <p:nvPr/>
          </p:nvSpPr>
          <p:spPr bwMode="auto">
            <a:xfrm>
              <a:off x="685800" y="5562600"/>
              <a:ext cx="5486400" cy="850900"/>
            </a:xfrm>
            <a:prstGeom prst="rect">
              <a:avLst/>
            </a:prstGeom>
            <a:ln>
              <a:headEnd/>
              <a:tailEnd/>
            </a:ln>
          </p:spPr>
          <p:style>
            <a:lnRef idx="3">
              <a:schemeClr val="lt1"/>
            </a:lnRef>
            <a:fillRef idx="1">
              <a:schemeClr val="accent1"/>
            </a:fillRef>
            <a:effectRef idx="1">
              <a:schemeClr val="accent1"/>
            </a:effectRef>
            <a:fontRef idx="minor">
              <a:schemeClr val="lt1"/>
            </a:fontRef>
          </p:style>
          <p:txBody>
            <a:bodyPr anchor="ctr"/>
            <a:lstStyle/>
            <a:p>
              <a:pPr algn="ctr">
                <a:defRPr/>
              </a:pPr>
              <a:r>
                <a:rPr lang="en-US" altLang="ko-KR" sz="1350" dirty="0">
                  <a:solidFill>
                    <a:schemeClr val="bg1"/>
                  </a:solidFill>
                </a:rPr>
                <a:t>Storage</a:t>
              </a:r>
            </a:p>
          </p:txBody>
        </p:sp>
        <p:sp>
          <p:nvSpPr>
            <p:cNvPr id="10" name="Rectangle 9"/>
            <p:cNvSpPr>
              <a:spLocks noChangeArrowheads="1"/>
            </p:cNvSpPr>
            <p:nvPr/>
          </p:nvSpPr>
          <p:spPr bwMode="auto">
            <a:xfrm>
              <a:off x="685800" y="5029200"/>
              <a:ext cx="5486400" cy="415925"/>
            </a:xfrm>
            <a:prstGeom prst="rect">
              <a:avLst/>
            </a:prstGeom>
            <a:ln>
              <a:headEnd/>
              <a:tailEnd/>
            </a:ln>
          </p:spPr>
          <p:style>
            <a:lnRef idx="3">
              <a:schemeClr val="lt1"/>
            </a:lnRef>
            <a:fillRef idx="1">
              <a:schemeClr val="accent1"/>
            </a:fillRef>
            <a:effectRef idx="1">
              <a:schemeClr val="accent1"/>
            </a:effectRef>
            <a:fontRef idx="minor">
              <a:schemeClr val="lt1"/>
            </a:fontRef>
          </p:style>
          <p:txBody>
            <a:bodyPr anchor="ctr"/>
            <a:lstStyle/>
            <a:p>
              <a:pPr algn="ctr">
                <a:defRPr/>
              </a:pPr>
              <a:r>
                <a:rPr lang="en-US" altLang="ko-KR" sz="1350" dirty="0">
                  <a:solidFill>
                    <a:schemeClr val="bg1"/>
                  </a:solidFill>
                </a:rPr>
                <a:t>Compute</a:t>
              </a:r>
            </a:p>
          </p:txBody>
        </p:sp>
        <p:sp>
          <p:nvSpPr>
            <p:cNvPr id="11" name="Rounded Rectangular Callout 10"/>
            <p:cNvSpPr/>
            <p:nvPr/>
          </p:nvSpPr>
          <p:spPr>
            <a:xfrm>
              <a:off x="228600" y="5638800"/>
              <a:ext cx="1371600" cy="457200"/>
            </a:xfrm>
            <a:prstGeom prst="wedgeRoundRectCallout">
              <a:avLst>
                <a:gd name="adj1" fmla="val 72787"/>
                <a:gd name="adj2" fmla="val -1958"/>
                <a:gd name="adj3" fmla="val 16667"/>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1350" dirty="0">
                  <a:solidFill>
                    <a:schemeClr val="tx1"/>
                  </a:solidFill>
                </a:rPr>
                <a:t>IaaS</a:t>
              </a:r>
            </a:p>
          </p:txBody>
        </p:sp>
        <p:sp>
          <p:nvSpPr>
            <p:cNvPr id="12" name="Rectangle 9"/>
            <p:cNvSpPr>
              <a:spLocks noChangeArrowheads="1"/>
            </p:cNvSpPr>
            <p:nvPr/>
          </p:nvSpPr>
          <p:spPr bwMode="auto">
            <a:xfrm>
              <a:off x="685800" y="4495800"/>
              <a:ext cx="5486400" cy="415925"/>
            </a:xfrm>
            <a:prstGeom prst="rect">
              <a:avLst/>
            </a:prstGeom>
            <a:ln>
              <a:headEnd/>
              <a:tailEnd/>
            </a:ln>
          </p:spPr>
          <p:style>
            <a:lnRef idx="3">
              <a:schemeClr val="lt1"/>
            </a:lnRef>
            <a:fillRef idx="1">
              <a:schemeClr val="accent1"/>
            </a:fillRef>
            <a:effectRef idx="1">
              <a:schemeClr val="accent1"/>
            </a:effectRef>
            <a:fontRef idx="minor">
              <a:schemeClr val="lt1"/>
            </a:fontRef>
          </p:style>
          <p:txBody>
            <a:bodyPr anchor="ctr"/>
            <a:lstStyle/>
            <a:p>
              <a:pPr algn="ctr">
                <a:defRPr/>
              </a:pPr>
              <a:r>
                <a:rPr lang="en-US" altLang="ko-KR" sz="1350" dirty="0">
                  <a:solidFill>
                    <a:schemeClr val="bg1"/>
                  </a:solidFill>
                </a:rPr>
                <a:t>Operating System</a:t>
              </a:r>
            </a:p>
          </p:txBody>
        </p:sp>
      </p:grpSp>
      <p:grpSp>
        <p:nvGrpSpPr>
          <p:cNvPr id="13" name="Group 12"/>
          <p:cNvGrpSpPr>
            <a:grpSpLocks/>
          </p:cNvGrpSpPr>
          <p:nvPr/>
        </p:nvGrpSpPr>
        <p:grpSpPr bwMode="auto">
          <a:xfrm>
            <a:off x="5741782" y="1936135"/>
            <a:ext cx="2649744" cy="1239034"/>
            <a:chOff x="685800" y="2571550"/>
            <a:chExt cx="5486400" cy="1771850"/>
          </a:xfrm>
        </p:grpSpPr>
        <p:sp>
          <p:nvSpPr>
            <p:cNvPr id="14" name="Rectangle 9"/>
            <p:cNvSpPr>
              <a:spLocks noChangeArrowheads="1"/>
            </p:cNvSpPr>
            <p:nvPr/>
          </p:nvSpPr>
          <p:spPr bwMode="auto">
            <a:xfrm>
              <a:off x="685800" y="3076432"/>
              <a:ext cx="5486400" cy="381043"/>
            </a:xfrm>
            <a:prstGeom prst="rect">
              <a:avLst/>
            </a:prstGeom>
            <a:ln>
              <a:headEnd/>
              <a:tailEnd/>
            </a:ln>
          </p:spPr>
          <p:style>
            <a:lnRef idx="3">
              <a:schemeClr val="lt1"/>
            </a:lnRef>
            <a:fillRef idx="1">
              <a:schemeClr val="accent1"/>
            </a:fillRef>
            <a:effectRef idx="1">
              <a:schemeClr val="accent1"/>
            </a:effectRef>
            <a:fontRef idx="minor">
              <a:schemeClr val="lt1"/>
            </a:fontRef>
          </p:style>
          <p:txBody>
            <a:bodyPr anchor="ctr"/>
            <a:lstStyle/>
            <a:p>
              <a:pPr algn="ctr">
                <a:defRPr/>
              </a:pPr>
              <a:r>
                <a:rPr lang="en-US" altLang="ko-KR" sz="1350" dirty="0">
                  <a:solidFill>
                    <a:schemeClr val="bg1"/>
                  </a:solidFill>
                </a:rPr>
                <a:t>Runtime </a:t>
              </a:r>
            </a:p>
          </p:txBody>
        </p:sp>
        <p:sp>
          <p:nvSpPr>
            <p:cNvPr id="15" name="Rectangle 10"/>
            <p:cNvSpPr>
              <a:spLocks noChangeArrowheads="1"/>
            </p:cNvSpPr>
            <p:nvPr/>
          </p:nvSpPr>
          <p:spPr bwMode="auto">
            <a:xfrm>
              <a:off x="685800" y="3543210"/>
              <a:ext cx="5486400" cy="339763"/>
            </a:xfrm>
            <a:prstGeom prst="rect">
              <a:avLst/>
            </a:prstGeom>
            <a:ln>
              <a:headEnd/>
              <a:tailEnd/>
            </a:ln>
          </p:spPr>
          <p:style>
            <a:lnRef idx="3">
              <a:schemeClr val="lt1"/>
            </a:lnRef>
            <a:fillRef idx="1">
              <a:schemeClr val="accent1"/>
            </a:fillRef>
            <a:effectRef idx="1">
              <a:schemeClr val="accent1"/>
            </a:effectRef>
            <a:fontRef idx="minor">
              <a:schemeClr val="lt1"/>
            </a:fontRef>
          </p:style>
          <p:txBody>
            <a:bodyPr anchor="ctr"/>
            <a:lstStyle/>
            <a:p>
              <a:pPr algn="ctr">
                <a:defRPr/>
              </a:pPr>
              <a:r>
                <a:rPr lang="en-US" altLang="ko-KR" sz="1350" dirty="0">
                  <a:solidFill>
                    <a:schemeClr val="bg1"/>
                  </a:solidFill>
                </a:rPr>
                <a:t>Web &amp; Application Server</a:t>
              </a:r>
            </a:p>
          </p:txBody>
        </p:sp>
        <p:sp>
          <p:nvSpPr>
            <p:cNvPr id="16" name="Rectangle 11"/>
            <p:cNvSpPr>
              <a:spLocks noChangeArrowheads="1"/>
            </p:cNvSpPr>
            <p:nvPr/>
          </p:nvSpPr>
          <p:spPr bwMode="auto">
            <a:xfrm>
              <a:off x="685800" y="3962357"/>
              <a:ext cx="2743200" cy="381043"/>
            </a:xfrm>
            <a:prstGeom prst="rect">
              <a:avLst/>
            </a:prstGeom>
            <a:ln>
              <a:headEnd/>
              <a:tailEnd/>
            </a:ln>
          </p:spPr>
          <p:style>
            <a:lnRef idx="3">
              <a:schemeClr val="lt1"/>
            </a:lnRef>
            <a:fillRef idx="1">
              <a:schemeClr val="accent1"/>
            </a:fillRef>
            <a:effectRef idx="1">
              <a:schemeClr val="accent1"/>
            </a:effectRef>
            <a:fontRef idx="minor">
              <a:schemeClr val="lt1"/>
            </a:fontRef>
          </p:style>
          <p:txBody>
            <a:bodyPr anchor="ctr"/>
            <a:lstStyle/>
            <a:p>
              <a:pPr algn="ctr">
                <a:defRPr/>
              </a:pPr>
              <a:r>
                <a:rPr lang="en-US" altLang="ko-KR" sz="1350" dirty="0">
                  <a:solidFill>
                    <a:schemeClr val="bg1"/>
                  </a:solidFill>
                </a:rPr>
                <a:t>Database</a:t>
              </a:r>
            </a:p>
          </p:txBody>
        </p:sp>
        <p:sp>
          <p:nvSpPr>
            <p:cNvPr id="17" name="Rectangle 12"/>
            <p:cNvSpPr>
              <a:spLocks noChangeArrowheads="1"/>
            </p:cNvSpPr>
            <p:nvPr/>
          </p:nvSpPr>
          <p:spPr bwMode="auto">
            <a:xfrm>
              <a:off x="3505200" y="3962357"/>
              <a:ext cx="2667000" cy="381043"/>
            </a:xfrm>
            <a:prstGeom prst="rect">
              <a:avLst/>
            </a:prstGeom>
            <a:ln>
              <a:headEnd/>
              <a:tailEnd/>
            </a:ln>
          </p:spPr>
          <p:style>
            <a:lnRef idx="3">
              <a:schemeClr val="lt1"/>
            </a:lnRef>
            <a:fillRef idx="1">
              <a:schemeClr val="accent1"/>
            </a:fillRef>
            <a:effectRef idx="1">
              <a:schemeClr val="accent1"/>
            </a:effectRef>
            <a:fontRef idx="minor">
              <a:schemeClr val="lt1"/>
            </a:fontRef>
          </p:style>
          <p:txBody>
            <a:bodyPr anchor="ctr"/>
            <a:lstStyle/>
            <a:p>
              <a:pPr algn="ctr">
                <a:defRPr/>
              </a:pPr>
              <a:r>
                <a:rPr lang="en-US" altLang="ko-KR" sz="1350" dirty="0">
                  <a:solidFill>
                    <a:schemeClr val="bg1"/>
                  </a:solidFill>
                </a:rPr>
                <a:t>Integration</a:t>
              </a:r>
            </a:p>
          </p:txBody>
        </p:sp>
        <p:sp>
          <p:nvSpPr>
            <p:cNvPr id="18" name="Rectangle 9"/>
            <p:cNvSpPr>
              <a:spLocks noChangeArrowheads="1"/>
            </p:cNvSpPr>
            <p:nvPr/>
          </p:nvSpPr>
          <p:spPr bwMode="auto">
            <a:xfrm>
              <a:off x="685800" y="2571550"/>
              <a:ext cx="5486400" cy="415972"/>
            </a:xfrm>
            <a:prstGeom prst="rect">
              <a:avLst/>
            </a:prstGeom>
            <a:ln>
              <a:headEnd/>
              <a:tailEnd/>
            </a:ln>
          </p:spPr>
          <p:style>
            <a:lnRef idx="3">
              <a:schemeClr val="lt1"/>
            </a:lnRef>
            <a:fillRef idx="1">
              <a:schemeClr val="accent1"/>
            </a:fillRef>
            <a:effectRef idx="1">
              <a:schemeClr val="accent1"/>
            </a:effectRef>
            <a:fontRef idx="minor">
              <a:schemeClr val="lt1"/>
            </a:fontRef>
          </p:style>
          <p:txBody>
            <a:bodyPr anchor="ctr"/>
            <a:lstStyle/>
            <a:p>
              <a:pPr algn="ctr">
                <a:defRPr/>
              </a:pPr>
              <a:r>
                <a:rPr lang="en-US" altLang="ko-KR" sz="1350" dirty="0">
                  <a:solidFill>
                    <a:schemeClr val="bg1"/>
                  </a:solidFill>
                </a:rPr>
                <a:t>Application Framework </a:t>
              </a:r>
            </a:p>
          </p:txBody>
        </p:sp>
        <p:sp>
          <p:nvSpPr>
            <p:cNvPr id="19" name="Rounded Rectangular Callout 18"/>
            <p:cNvSpPr/>
            <p:nvPr/>
          </p:nvSpPr>
          <p:spPr>
            <a:xfrm>
              <a:off x="4648200" y="2819228"/>
              <a:ext cx="1371600" cy="457252"/>
            </a:xfrm>
            <a:prstGeom prst="wedgeRoundRectCallout">
              <a:avLst>
                <a:gd name="adj1" fmla="val -70530"/>
                <a:gd name="adj2" fmla="val 58137"/>
                <a:gd name="adj3" fmla="val 16667"/>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1350" dirty="0">
                  <a:solidFill>
                    <a:schemeClr val="tx1"/>
                  </a:solidFill>
                </a:rPr>
                <a:t>PaaS</a:t>
              </a:r>
            </a:p>
          </p:txBody>
        </p:sp>
      </p:grpSp>
      <p:sp>
        <p:nvSpPr>
          <p:cNvPr id="20" name="Rectangle 13"/>
          <p:cNvSpPr>
            <a:spLocks noChangeArrowheads="1"/>
          </p:cNvSpPr>
          <p:nvPr/>
        </p:nvSpPr>
        <p:spPr bwMode="auto">
          <a:xfrm>
            <a:off x="5741782" y="1382255"/>
            <a:ext cx="2649743" cy="491706"/>
          </a:xfrm>
          <a:prstGeom prst="rect">
            <a:avLst/>
          </a:prstGeom>
          <a:ln>
            <a:headEnd/>
            <a:tailEnd/>
          </a:ln>
        </p:spPr>
        <p:style>
          <a:lnRef idx="3">
            <a:schemeClr val="lt1"/>
          </a:lnRef>
          <a:fillRef idx="1">
            <a:schemeClr val="accent1"/>
          </a:fillRef>
          <a:effectRef idx="1">
            <a:schemeClr val="accent1"/>
          </a:effectRef>
          <a:fontRef idx="minor">
            <a:schemeClr val="lt1"/>
          </a:fontRef>
        </p:style>
        <p:txBody>
          <a:bodyPr anchor="ctr"/>
          <a:lstStyle/>
          <a:p>
            <a:pPr algn="ctr">
              <a:defRPr/>
            </a:pPr>
            <a:r>
              <a:rPr lang="en-US" altLang="ko-KR" sz="1350" dirty="0">
                <a:solidFill>
                  <a:schemeClr val="bg1"/>
                </a:solidFill>
              </a:rPr>
              <a:t>Deployed Applications</a:t>
            </a:r>
          </a:p>
        </p:txBody>
      </p:sp>
      <p:sp>
        <p:nvSpPr>
          <p:cNvPr id="21" name="Rounded Rectangular Callout 20"/>
          <p:cNvSpPr/>
          <p:nvPr/>
        </p:nvSpPr>
        <p:spPr bwMode="auto">
          <a:xfrm>
            <a:off x="5289869" y="1350567"/>
            <a:ext cx="662436" cy="264200"/>
          </a:xfrm>
          <a:prstGeom prst="wedgeRoundRectCallout">
            <a:avLst>
              <a:gd name="adj1" fmla="val 72787"/>
              <a:gd name="adj2" fmla="val -1958"/>
              <a:gd name="adj3" fmla="val 16667"/>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sz="1350" dirty="0" err="1">
                <a:solidFill>
                  <a:schemeClr val="tx1"/>
                </a:solidFill>
              </a:rPr>
              <a:t>SaaS</a:t>
            </a:r>
            <a:endParaRPr lang="en-US" sz="1350" dirty="0">
              <a:solidFill>
                <a:schemeClr val="tx1"/>
              </a:solidFill>
            </a:endParaRPr>
          </a:p>
        </p:txBody>
      </p:sp>
      <p:sp>
        <p:nvSpPr>
          <p:cNvPr id="22" name="Rectangle 3"/>
          <p:cNvSpPr>
            <a:spLocks noGrp="1" noChangeArrowheads="1"/>
          </p:cNvSpPr>
          <p:nvPr>
            <p:ph type="title"/>
          </p:nvPr>
        </p:nvSpPr>
        <p:spPr>
          <a:xfrm>
            <a:off x="292099" y="-154184"/>
            <a:ext cx="8175759" cy="706041"/>
          </a:xfrm>
        </p:spPr>
        <p:txBody>
          <a:bodyPr/>
          <a:lstStyle/>
          <a:p>
            <a:pPr eaLnBrk="1" hangingPunct="1"/>
            <a:r>
              <a:rPr lang="en-US" altLang="en-US" sz="2400" dirty="0" smtClean="0">
                <a:latin typeface="Calibri" panose="020F0502020204030204" pitchFamily="34" charset="0"/>
                <a:ea typeface="Calibri" panose="020F0502020204030204" pitchFamily="34" charset="0"/>
                <a:cs typeface="Calibri" panose="020F0502020204030204" pitchFamily="34" charset="0"/>
              </a:rPr>
              <a:t>OEM 12c: A Single Pane of Glass Over Your Estate</a:t>
            </a:r>
            <a:endParaRPr lang="en-US" altLang="en-US" sz="16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9935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pPr/>
              <a:t>33</a:t>
            </a:fld>
            <a:endParaRPr lang="en-US" dirty="0"/>
          </a:p>
        </p:txBody>
      </p:sp>
      <p:sp>
        <p:nvSpPr>
          <p:cNvPr id="6" name="TextBox 5"/>
          <p:cNvSpPr txBox="1"/>
          <p:nvPr/>
        </p:nvSpPr>
        <p:spPr>
          <a:xfrm>
            <a:off x="10099964" y="2556164"/>
            <a:ext cx="184731" cy="400110"/>
          </a:xfrm>
          <a:prstGeom prst="rect">
            <a:avLst/>
          </a:prstGeom>
          <a:noFill/>
        </p:spPr>
        <p:txBody>
          <a:bodyPr wrap="none" rtlCol="0">
            <a:spAutoFit/>
          </a:bodyPr>
          <a:lstStyle/>
          <a:p>
            <a:endParaRPr lang="en-US" sz="2000" dirty="0" smtClean="0">
              <a:solidFill>
                <a:schemeClr val="tx2"/>
              </a:solidFill>
            </a:endParaRPr>
          </a:p>
        </p:txBody>
      </p:sp>
      <p:sp>
        <p:nvSpPr>
          <p:cNvPr id="7" name="Rectangle 44"/>
          <p:cNvSpPr>
            <a:spLocks noChangeArrowheads="1"/>
          </p:cNvSpPr>
          <p:nvPr/>
        </p:nvSpPr>
        <p:spPr bwMode="auto">
          <a:xfrm>
            <a:off x="296213" y="408554"/>
            <a:ext cx="5090509" cy="790987"/>
          </a:xfrm>
          <a:prstGeom prst="rect">
            <a:avLst/>
          </a:prstGeom>
          <a:noFill/>
          <a:ln w="9525">
            <a:noFill/>
            <a:miter lim="800000"/>
            <a:headEnd/>
            <a:tailEnd/>
          </a:ln>
        </p:spPr>
        <p:txBody>
          <a:bodyPr wrap="square" lIns="92075" tIns="46038" rIns="92075" bIns="46038">
            <a:spAutoFit/>
          </a:bodyPr>
          <a:lstStyle/>
          <a:p>
            <a:pPr>
              <a:lnSpc>
                <a:spcPct val="80000"/>
              </a:lnSpc>
              <a:spcBef>
                <a:spcPct val="50000"/>
              </a:spcBef>
              <a:defRPr/>
            </a:pPr>
            <a:r>
              <a:rPr lang="en-US" sz="2800" dirty="0" smtClean="0">
                <a:solidFill>
                  <a:srgbClr val="C00000"/>
                </a:solidFill>
              </a:rPr>
              <a:t>Hybrid Cloud: Bringing It All Together</a:t>
            </a:r>
            <a:endParaRPr lang="en-US" sz="1600" dirty="0">
              <a:cs typeface="Times New Roman" pitchFamily="18" charset="0"/>
            </a:endParaRPr>
          </a:p>
        </p:txBody>
      </p:sp>
    </p:spTree>
    <p:extLst>
      <p:ext uri="{BB962C8B-B14F-4D97-AF65-F5344CB8AC3E}">
        <p14:creationId xmlns:p14="http://schemas.microsoft.com/office/powerpoint/2010/main" val="419191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alphaModFix amt="49000"/>
            <a:extLst>
              <a:ext uri="{28A0092B-C50C-407E-A947-70E740481C1C}">
                <a14:useLocalDpi xmlns:a14="http://schemas.microsoft.com/office/drawing/2010/main" val="0"/>
              </a:ext>
            </a:extLst>
          </a:blip>
          <a:stretch>
            <a:fillRect/>
          </a:stretch>
        </p:blipFill>
        <p:spPr>
          <a:xfrm>
            <a:off x="4857825" y="742950"/>
            <a:ext cx="4229009" cy="2300380"/>
          </a:xfrm>
          <a:prstGeom prst="rect">
            <a:avLst/>
          </a:prstGeom>
        </p:spPr>
      </p:pic>
      <p:pic>
        <p:nvPicPr>
          <p:cNvPr id="12" name="Picture 11"/>
          <p:cNvPicPr>
            <a:picLocks noChangeAspect="1"/>
          </p:cNvPicPr>
          <p:nvPr/>
        </p:nvPicPr>
        <p:blipFill>
          <a:blip r:embed="rId3" cstate="print">
            <a:alphaModFix amt="49000"/>
            <a:extLst>
              <a:ext uri="{28A0092B-C50C-407E-A947-70E740481C1C}">
                <a14:useLocalDpi xmlns:a14="http://schemas.microsoft.com/office/drawing/2010/main" val="0"/>
              </a:ext>
            </a:extLst>
          </a:blip>
          <a:stretch>
            <a:fillRect/>
          </a:stretch>
        </p:blipFill>
        <p:spPr>
          <a:xfrm>
            <a:off x="856282" y="3028950"/>
            <a:ext cx="2980267" cy="1621124"/>
          </a:xfrm>
          <a:prstGeom prst="rect">
            <a:avLst/>
          </a:prstGeom>
        </p:spPr>
      </p:pic>
      <p:sp>
        <p:nvSpPr>
          <p:cNvPr id="2" name="Title 1"/>
          <p:cNvSpPr>
            <a:spLocks noGrp="1"/>
          </p:cNvSpPr>
          <p:nvPr>
            <p:ph type="title"/>
          </p:nvPr>
        </p:nvSpPr>
        <p:spPr/>
        <p:txBody>
          <a:bodyPr/>
          <a:lstStyle/>
          <a:p>
            <a:r>
              <a:rPr lang="en-US" dirty="0" smtClean="0"/>
              <a:t>The Oracle Cloud</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60823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pPr/>
              <a:t>35</a:t>
            </a:fld>
            <a:endParaRPr lang="en-US" dirty="0"/>
          </a:p>
        </p:txBody>
      </p:sp>
      <p:sp>
        <p:nvSpPr>
          <p:cNvPr id="6" name="TextBox 5"/>
          <p:cNvSpPr txBox="1"/>
          <p:nvPr/>
        </p:nvSpPr>
        <p:spPr>
          <a:xfrm>
            <a:off x="10099964" y="2556164"/>
            <a:ext cx="184731" cy="400110"/>
          </a:xfrm>
          <a:prstGeom prst="rect">
            <a:avLst/>
          </a:prstGeom>
          <a:noFill/>
        </p:spPr>
        <p:txBody>
          <a:bodyPr wrap="none" rtlCol="0">
            <a:spAutoFit/>
          </a:bodyPr>
          <a:lstStyle/>
          <a:p>
            <a:endParaRPr lang="en-US" sz="2000" dirty="0" smtClean="0">
              <a:solidFill>
                <a:schemeClr val="tx2"/>
              </a:solidFill>
            </a:endParaRPr>
          </a:p>
        </p:txBody>
      </p:sp>
      <p:sp>
        <p:nvSpPr>
          <p:cNvPr id="7" name="Rectangle 44"/>
          <p:cNvSpPr>
            <a:spLocks noChangeArrowheads="1"/>
          </p:cNvSpPr>
          <p:nvPr/>
        </p:nvSpPr>
        <p:spPr bwMode="auto">
          <a:xfrm>
            <a:off x="296213" y="408554"/>
            <a:ext cx="5090509" cy="790987"/>
          </a:xfrm>
          <a:prstGeom prst="rect">
            <a:avLst/>
          </a:prstGeom>
          <a:noFill/>
          <a:ln w="9525">
            <a:noFill/>
            <a:miter lim="800000"/>
            <a:headEnd/>
            <a:tailEnd/>
          </a:ln>
        </p:spPr>
        <p:txBody>
          <a:bodyPr wrap="square" lIns="92075" tIns="46038" rIns="92075" bIns="46038">
            <a:spAutoFit/>
          </a:bodyPr>
          <a:lstStyle/>
          <a:p>
            <a:pPr>
              <a:lnSpc>
                <a:spcPct val="80000"/>
              </a:lnSpc>
              <a:spcBef>
                <a:spcPct val="50000"/>
              </a:spcBef>
              <a:defRPr/>
            </a:pPr>
            <a:r>
              <a:rPr lang="en-US" sz="2800" dirty="0" smtClean="0">
                <a:solidFill>
                  <a:srgbClr val="C00000"/>
                </a:solidFill>
              </a:rPr>
              <a:t>Cintra Can Help You Design and Deploy a Next-Gen Architecture</a:t>
            </a:r>
            <a:endParaRPr lang="en-US" sz="1600" dirty="0">
              <a:cs typeface="Times New Roman" pitchFamily="18" charset="0"/>
            </a:endParaRPr>
          </a:p>
        </p:txBody>
      </p:sp>
    </p:spTree>
    <p:extLst>
      <p:ext uri="{BB962C8B-B14F-4D97-AF65-F5344CB8AC3E}">
        <p14:creationId xmlns:p14="http://schemas.microsoft.com/office/powerpoint/2010/main" val="79993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8"/>
          <p:cNvSpPr txBox="1">
            <a:spLocks noChangeArrowheads="1"/>
          </p:cNvSpPr>
          <p:nvPr/>
        </p:nvSpPr>
        <p:spPr bwMode="auto">
          <a:xfrm>
            <a:off x="304006" y="228600"/>
            <a:ext cx="7271543" cy="68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000" b="1">
                <a:solidFill>
                  <a:schemeClr val="tx1"/>
                </a:solidFill>
                <a:latin typeface="Calibri" panose="020F0502020204030204" pitchFamily="34" charset="0"/>
              </a:defRPr>
            </a:lvl1pPr>
            <a:lvl2pPr marL="742950" indent="-285750" eaLnBrk="0" hangingPunct="0">
              <a:defRPr sz="2000" b="1">
                <a:solidFill>
                  <a:schemeClr val="tx1"/>
                </a:solidFill>
                <a:latin typeface="Calibri" panose="020F0502020204030204" pitchFamily="34" charset="0"/>
              </a:defRPr>
            </a:lvl2pPr>
            <a:lvl3pPr marL="1143000" indent="-228600" eaLnBrk="0" hangingPunct="0">
              <a:defRPr sz="2000" b="1">
                <a:solidFill>
                  <a:schemeClr val="tx1"/>
                </a:solidFill>
                <a:latin typeface="Calibri" panose="020F0502020204030204" pitchFamily="34" charset="0"/>
              </a:defRPr>
            </a:lvl3pPr>
            <a:lvl4pPr marL="1600200" indent="-228600" eaLnBrk="0" hangingPunct="0">
              <a:defRPr sz="2000" b="1">
                <a:solidFill>
                  <a:schemeClr val="tx1"/>
                </a:solidFill>
                <a:latin typeface="Calibri" panose="020F0502020204030204" pitchFamily="34" charset="0"/>
              </a:defRPr>
            </a:lvl4pPr>
            <a:lvl5pPr marL="2057400" indent="-228600" eaLnBrk="0" hangingPunct="0">
              <a:defRPr sz="2000" b="1">
                <a:solidFill>
                  <a:schemeClr val="tx1"/>
                </a:solidFill>
                <a:latin typeface="Calibri" panose="020F050202020403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9pPr>
          </a:lstStyle>
          <a:p>
            <a:pPr eaLnBrk="1" hangingPunct="1"/>
            <a:r>
              <a:rPr lang="en-US" altLang="en-US" sz="2400" b="0" dirty="0" smtClean="0">
                <a:solidFill>
                  <a:srgbClr val="5F5F5F"/>
                </a:solidFill>
                <a:ea typeface="Calibri" panose="020F0502020204030204" pitchFamily="34" charset="0"/>
                <a:cs typeface="Calibri" panose="020F0502020204030204" pitchFamily="34" charset="0"/>
              </a:rPr>
              <a:t>Do You Have a Roadmap To Your Cloud Architecture?</a:t>
            </a:r>
            <a:endParaRPr lang="en-US" altLang="en-US" sz="1350" b="0" dirty="0">
              <a:solidFill>
                <a:srgbClr val="FF0000"/>
              </a:solidFill>
              <a:ea typeface="Calibri" panose="020F0502020204030204" pitchFamily="34" charset="0"/>
              <a:cs typeface="Calibri" panose="020F0502020204030204" pitchFamily="34" charset="0"/>
            </a:endParaRPr>
          </a:p>
        </p:txBody>
      </p:sp>
      <p:sp>
        <p:nvSpPr>
          <p:cNvPr id="8196" name="Rectangle 3"/>
          <p:cNvSpPr>
            <a:spLocks noChangeArrowheads="1"/>
          </p:cNvSpPr>
          <p:nvPr/>
        </p:nvSpPr>
        <p:spPr bwMode="auto">
          <a:xfrm>
            <a:off x="233882" y="812205"/>
            <a:ext cx="8553450" cy="413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b="1">
                <a:solidFill>
                  <a:schemeClr val="tx1"/>
                </a:solidFill>
                <a:latin typeface="Calibri" panose="020F0502020204030204" pitchFamily="34" charset="0"/>
              </a:defRPr>
            </a:lvl1pPr>
            <a:lvl2pPr marL="684213" indent="-227013" eaLnBrk="0" hangingPunct="0">
              <a:defRPr sz="2000" b="1">
                <a:solidFill>
                  <a:schemeClr val="tx1"/>
                </a:solidFill>
                <a:latin typeface="Calibri" panose="020F0502020204030204" pitchFamily="34" charset="0"/>
              </a:defRPr>
            </a:lvl2pPr>
            <a:lvl3pPr marL="1143000" indent="-228600" eaLnBrk="0" hangingPunct="0">
              <a:defRPr sz="2000" b="1">
                <a:solidFill>
                  <a:schemeClr val="tx1"/>
                </a:solidFill>
                <a:latin typeface="Calibri" panose="020F0502020204030204" pitchFamily="34" charset="0"/>
              </a:defRPr>
            </a:lvl3pPr>
            <a:lvl4pPr marL="1600200" indent="-228600" eaLnBrk="0" hangingPunct="0">
              <a:defRPr sz="2000" b="1">
                <a:solidFill>
                  <a:schemeClr val="tx1"/>
                </a:solidFill>
                <a:latin typeface="Calibri" panose="020F0502020204030204" pitchFamily="34" charset="0"/>
              </a:defRPr>
            </a:lvl4pPr>
            <a:lvl5pPr marL="2057400" indent="-228600" eaLnBrk="0" hangingPunct="0">
              <a:defRPr sz="2000" b="1">
                <a:solidFill>
                  <a:schemeClr val="tx1"/>
                </a:solidFill>
                <a:latin typeface="Calibri" panose="020F050202020403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9pPr>
          </a:lstStyle>
          <a:p>
            <a:pPr marL="0" indent="0" eaLnBrk="1" hangingPunct="1">
              <a:lnSpc>
                <a:spcPct val="75000"/>
              </a:lnSpc>
              <a:spcBef>
                <a:spcPct val="20000"/>
              </a:spcBef>
            </a:pPr>
            <a:r>
              <a:rPr lang="en-US" altLang="en-US" sz="1600" dirty="0" smtClean="0">
                <a:solidFill>
                  <a:srgbClr val="5F5F5F"/>
                </a:solidFill>
              </a:rPr>
              <a:t>Let’s have a discussion…</a:t>
            </a:r>
            <a:endParaRPr lang="en-US" altLang="en-US" sz="1600" dirty="0" smtClean="0">
              <a:solidFill>
                <a:srgbClr val="5F5F5F"/>
              </a:solidFill>
            </a:endParaRPr>
          </a:p>
          <a:p>
            <a:pPr eaLnBrk="1" hangingPunct="1">
              <a:lnSpc>
                <a:spcPct val="75000"/>
              </a:lnSpc>
              <a:spcBef>
                <a:spcPct val="20000"/>
              </a:spcBef>
              <a:buFontTx/>
              <a:buChar char="•"/>
            </a:pPr>
            <a:endParaRPr lang="en-US" altLang="en-US" sz="1600" dirty="0" smtClean="0">
              <a:solidFill>
                <a:srgbClr val="5F5F5F"/>
              </a:solidFill>
            </a:endParaRPr>
          </a:p>
          <a:p>
            <a:pPr lvl="1" eaLnBrk="1" hangingPunct="1">
              <a:lnSpc>
                <a:spcPct val="75000"/>
              </a:lnSpc>
              <a:spcBef>
                <a:spcPct val="20000"/>
              </a:spcBef>
              <a:buFontTx/>
              <a:buChar char="•"/>
            </a:pPr>
            <a:endParaRPr lang="en-US" altLang="en-US" sz="1600" dirty="0" smtClean="0">
              <a:solidFill>
                <a:srgbClr val="5F5F5F"/>
              </a:solidFill>
            </a:endParaRPr>
          </a:p>
          <a:p>
            <a:pPr lvl="1" eaLnBrk="1" hangingPunct="1">
              <a:lnSpc>
                <a:spcPct val="75000"/>
              </a:lnSpc>
              <a:spcBef>
                <a:spcPct val="20000"/>
              </a:spcBef>
              <a:buFontTx/>
              <a:buChar char="•"/>
            </a:pPr>
            <a:endParaRPr lang="en-US" altLang="en-US" sz="1600" dirty="0">
              <a:solidFill>
                <a:srgbClr val="5F5F5F"/>
              </a:solidFill>
            </a:endParaRPr>
          </a:p>
          <a:p>
            <a:pPr lvl="1" eaLnBrk="1" hangingPunct="1">
              <a:lnSpc>
                <a:spcPct val="75000"/>
              </a:lnSpc>
              <a:spcBef>
                <a:spcPct val="20000"/>
              </a:spcBef>
              <a:buFontTx/>
              <a:buChar char="•"/>
            </a:pPr>
            <a:endParaRPr lang="en-US" altLang="en-US" sz="1600" dirty="0" smtClean="0">
              <a:solidFill>
                <a:srgbClr val="5F5F5F"/>
              </a:solidFill>
            </a:endParaRPr>
          </a:p>
          <a:p>
            <a:pPr lvl="1" eaLnBrk="1" hangingPunct="1">
              <a:lnSpc>
                <a:spcPct val="75000"/>
              </a:lnSpc>
              <a:spcBef>
                <a:spcPct val="20000"/>
              </a:spcBef>
              <a:buFontTx/>
              <a:buChar char="•"/>
            </a:pPr>
            <a:endParaRPr lang="en-US" altLang="en-US" sz="1600" dirty="0">
              <a:solidFill>
                <a:srgbClr val="5F5F5F"/>
              </a:solidFill>
            </a:endParaRPr>
          </a:p>
          <a:p>
            <a:pPr lvl="1" eaLnBrk="1" hangingPunct="1">
              <a:lnSpc>
                <a:spcPct val="75000"/>
              </a:lnSpc>
              <a:spcBef>
                <a:spcPct val="20000"/>
              </a:spcBef>
              <a:buFontTx/>
              <a:buChar char="•"/>
            </a:pPr>
            <a:endParaRPr lang="en-US" altLang="en-US" sz="1600" dirty="0" smtClean="0">
              <a:solidFill>
                <a:srgbClr val="5F5F5F"/>
              </a:solidFill>
            </a:endParaRPr>
          </a:p>
          <a:p>
            <a:pPr lvl="1" eaLnBrk="1" hangingPunct="1">
              <a:lnSpc>
                <a:spcPct val="75000"/>
              </a:lnSpc>
              <a:spcBef>
                <a:spcPct val="20000"/>
              </a:spcBef>
              <a:buFontTx/>
              <a:buChar char="•"/>
            </a:pPr>
            <a:endParaRPr lang="en-US" altLang="en-US" sz="1600" dirty="0">
              <a:solidFill>
                <a:srgbClr val="5F5F5F"/>
              </a:solidFill>
            </a:endParaRPr>
          </a:p>
          <a:p>
            <a:pPr lvl="1" eaLnBrk="1" hangingPunct="1">
              <a:lnSpc>
                <a:spcPct val="75000"/>
              </a:lnSpc>
              <a:spcBef>
                <a:spcPct val="20000"/>
              </a:spcBef>
              <a:buFontTx/>
              <a:buChar char="•"/>
            </a:pPr>
            <a:endParaRPr lang="en-US" altLang="en-US" sz="1600" dirty="0" smtClean="0">
              <a:solidFill>
                <a:srgbClr val="5F5F5F"/>
              </a:solidFill>
            </a:endParaRPr>
          </a:p>
          <a:p>
            <a:pPr lvl="1" eaLnBrk="1" hangingPunct="1">
              <a:lnSpc>
                <a:spcPct val="75000"/>
              </a:lnSpc>
              <a:spcBef>
                <a:spcPct val="20000"/>
              </a:spcBef>
              <a:buFontTx/>
              <a:buChar char="•"/>
            </a:pPr>
            <a:endParaRPr lang="en-US" altLang="en-US" sz="1600" dirty="0">
              <a:solidFill>
                <a:srgbClr val="5F5F5F"/>
              </a:solidFill>
            </a:endParaRPr>
          </a:p>
          <a:p>
            <a:pPr lvl="1" eaLnBrk="1" hangingPunct="1">
              <a:lnSpc>
                <a:spcPct val="75000"/>
              </a:lnSpc>
              <a:spcBef>
                <a:spcPct val="20000"/>
              </a:spcBef>
              <a:buFontTx/>
              <a:buChar char="•"/>
            </a:pPr>
            <a:endParaRPr lang="en-US" altLang="en-US" sz="1600" dirty="0" smtClean="0">
              <a:solidFill>
                <a:srgbClr val="5F5F5F"/>
              </a:solidFill>
            </a:endParaRPr>
          </a:p>
          <a:p>
            <a:pPr lvl="1" eaLnBrk="1" hangingPunct="1">
              <a:lnSpc>
                <a:spcPct val="75000"/>
              </a:lnSpc>
              <a:spcBef>
                <a:spcPct val="20000"/>
              </a:spcBef>
              <a:buFontTx/>
              <a:buChar char="•"/>
            </a:pPr>
            <a:endParaRPr lang="en-US" altLang="en-US" sz="1600" dirty="0">
              <a:solidFill>
                <a:srgbClr val="5F5F5F"/>
              </a:solidFill>
            </a:endParaRPr>
          </a:p>
          <a:p>
            <a:pPr lvl="1" eaLnBrk="1" hangingPunct="1">
              <a:lnSpc>
                <a:spcPct val="75000"/>
              </a:lnSpc>
              <a:spcBef>
                <a:spcPct val="20000"/>
              </a:spcBef>
              <a:buFontTx/>
              <a:buChar char="•"/>
            </a:pPr>
            <a:endParaRPr lang="en-US" altLang="en-US" sz="1600" dirty="0" smtClean="0">
              <a:solidFill>
                <a:srgbClr val="5F5F5F"/>
              </a:solidFill>
            </a:endParaRPr>
          </a:p>
          <a:p>
            <a:pPr lvl="1" eaLnBrk="1" hangingPunct="1">
              <a:lnSpc>
                <a:spcPct val="75000"/>
              </a:lnSpc>
              <a:spcBef>
                <a:spcPct val="20000"/>
              </a:spcBef>
              <a:buFontTx/>
              <a:buChar char="•"/>
            </a:pPr>
            <a:endParaRPr lang="en-US" altLang="en-US" sz="1600" dirty="0">
              <a:solidFill>
                <a:srgbClr val="5F5F5F"/>
              </a:solidFill>
            </a:endParaRPr>
          </a:p>
          <a:p>
            <a:pPr lvl="1" eaLnBrk="1" hangingPunct="1">
              <a:lnSpc>
                <a:spcPct val="75000"/>
              </a:lnSpc>
              <a:spcBef>
                <a:spcPct val="20000"/>
              </a:spcBef>
              <a:buFontTx/>
              <a:buChar char="•"/>
            </a:pPr>
            <a:endParaRPr lang="en-US" altLang="en-US" sz="1600" dirty="0">
              <a:solidFill>
                <a:srgbClr val="5F5F5F"/>
              </a:solidFill>
            </a:endParaRPr>
          </a:p>
          <a:p>
            <a:pPr eaLnBrk="1" hangingPunct="1">
              <a:lnSpc>
                <a:spcPct val="75000"/>
              </a:lnSpc>
              <a:spcBef>
                <a:spcPct val="20000"/>
              </a:spcBef>
              <a:buFontTx/>
              <a:buChar char="•"/>
            </a:pPr>
            <a:r>
              <a:rPr lang="en-US" altLang="en-US" sz="1800" dirty="0" smtClean="0">
                <a:solidFill>
                  <a:srgbClr val="FF0000"/>
                </a:solidFill>
                <a:hlinkClick r:id="rId2"/>
              </a:rPr>
              <a:t>info@cintra.com</a:t>
            </a:r>
            <a:r>
              <a:rPr lang="en-US" altLang="en-US" sz="1800" dirty="0" smtClean="0">
                <a:solidFill>
                  <a:srgbClr val="FF0000"/>
                </a:solidFill>
              </a:rPr>
              <a:t>    </a:t>
            </a:r>
            <a:endParaRPr lang="en-US" altLang="en-US" sz="1800" dirty="0">
              <a:solidFill>
                <a:srgbClr val="FF0000"/>
              </a:solidFill>
            </a:endParaRPr>
          </a:p>
          <a:p>
            <a:pPr eaLnBrk="1" hangingPunct="1">
              <a:lnSpc>
                <a:spcPct val="75000"/>
              </a:lnSpc>
              <a:spcBef>
                <a:spcPct val="20000"/>
              </a:spcBef>
              <a:buFontTx/>
              <a:buChar char="•"/>
            </a:pPr>
            <a:endParaRPr lang="en-US" altLang="en-US" sz="1200" dirty="0">
              <a:solidFill>
                <a:srgbClr val="FF0000"/>
              </a:solidFill>
            </a:endParaRPr>
          </a:p>
        </p:txBody>
      </p:sp>
      <p:graphicFrame>
        <p:nvGraphicFramePr>
          <p:cNvPr id="3" name="Table 2"/>
          <p:cNvGraphicFramePr>
            <a:graphicFrameLocks noGrp="1"/>
          </p:cNvGraphicFramePr>
          <p:nvPr>
            <p:extLst/>
          </p:nvPr>
        </p:nvGraphicFramePr>
        <p:xfrm>
          <a:off x="478357" y="1366986"/>
          <a:ext cx="8064500" cy="2750820"/>
        </p:xfrm>
        <a:graphic>
          <a:graphicData uri="http://schemas.openxmlformats.org/drawingml/2006/table">
            <a:tbl>
              <a:tblPr/>
              <a:tblGrid>
                <a:gridCol w="1155700"/>
                <a:gridCol w="635000"/>
                <a:gridCol w="635000"/>
                <a:gridCol w="622300"/>
                <a:gridCol w="901700"/>
                <a:gridCol w="723900"/>
                <a:gridCol w="660400"/>
                <a:gridCol w="596900"/>
                <a:gridCol w="520700"/>
                <a:gridCol w="520700"/>
                <a:gridCol w="457200"/>
                <a:gridCol w="635000"/>
              </a:tblGrid>
              <a:tr h="373380">
                <a:tc>
                  <a:txBody>
                    <a:bodyPr/>
                    <a:lstStyle/>
                    <a:p>
                      <a:pPr algn="l" rtl="0" fontAlgn="b"/>
                      <a:r>
                        <a:rPr lang="en-US" sz="1100" b="1" i="0" u="none" strike="noStrike" dirty="0">
                          <a:solidFill>
                            <a:srgbClr val="FFFFFF"/>
                          </a:solidFill>
                          <a:effectLst/>
                          <a:latin typeface="Calibri" panose="020F0502020204030204" pitchFamily="34" charset="0"/>
                        </a:rPr>
                        <a:t>Architecture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rtl="0" fontAlgn="b"/>
                      <a:r>
                        <a:rPr lang="en-US" sz="1100" b="0" i="0" u="none" strike="noStrike">
                          <a:solidFill>
                            <a:srgbClr val="FFFFFF"/>
                          </a:solidFill>
                          <a:effectLst/>
                          <a:latin typeface="Calibri" panose="020F0502020204030204" pitchFamily="34" charset="0"/>
                        </a:rPr>
                        <a:t>Legacy Capability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rtl="0" fontAlgn="b"/>
                      <a:r>
                        <a:rPr lang="en-US" sz="1100" b="0" i="0" u="none" strike="noStrike">
                          <a:solidFill>
                            <a:srgbClr val="FFFFFF"/>
                          </a:solidFill>
                          <a:effectLst/>
                          <a:latin typeface="Calibri" panose="020F0502020204030204" pitchFamily="34" charset="0"/>
                        </a:rPr>
                        <a:t>Modern Capability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rtl="0" fontAlgn="b"/>
                      <a:r>
                        <a:rPr lang="en-US" sz="1100" b="1" i="0" u="none" strike="noStrike">
                          <a:solidFill>
                            <a:srgbClr val="FFFFFF"/>
                          </a:solidFill>
                          <a:effectLst/>
                          <a:latin typeface="Calibri" panose="020F0502020204030204" pitchFamily="34" charset="0"/>
                        </a:rPr>
                        <a:t>HA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rtl="0" fontAlgn="b"/>
                      <a:r>
                        <a:rPr lang="en-US" sz="1100" b="1" i="0" u="none" strike="noStrike">
                          <a:solidFill>
                            <a:srgbClr val="FFFFFF"/>
                          </a:solidFill>
                          <a:effectLst/>
                          <a:latin typeface="Calibri" panose="020F0502020204030204" pitchFamily="34" charset="0"/>
                        </a:rPr>
                        <a:t>CONSOLIDATE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rtl="0" fontAlgn="b"/>
                      <a:r>
                        <a:rPr lang="en-US" sz="1100" b="1" i="0" u="none" strike="noStrike">
                          <a:solidFill>
                            <a:srgbClr val="FFFFFF"/>
                          </a:solidFill>
                          <a:effectLst/>
                          <a:latin typeface="Calibri" panose="020F0502020204030204" pitchFamily="34" charset="0"/>
                        </a:rPr>
                        <a:t>APPLIANCE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rtl="0" fontAlgn="b"/>
                      <a:r>
                        <a:rPr lang="en-US" sz="1100" b="1" i="0" u="none" strike="noStrike">
                          <a:solidFill>
                            <a:srgbClr val="FFFFFF"/>
                          </a:solidFill>
                          <a:effectLst/>
                          <a:latin typeface="Calibri" panose="020F0502020204030204" pitchFamily="34" charset="0"/>
                        </a:rPr>
                        <a:t>ORACLE VERSIONS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rtl="0" fontAlgn="b"/>
                      <a:r>
                        <a:rPr lang="en-US" sz="1100" b="1" i="0" u="none" strike="noStrike">
                          <a:solidFill>
                            <a:srgbClr val="FFFFFF"/>
                          </a:solidFill>
                          <a:effectLst/>
                          <a:latin typeface="Calibri" panose="020F0502020204030204" pitchFamily="34" charset="0"/>
                        </a:rPr>
                        <a:t>MANAGE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rtl="0" fontAlgn="b"/>
                      <a:r>
                        <a:rPr lang="en-US" sz="1100" b="1" i="0" u="none" strike="noStrike">
                          <a:solidFill>
                            <a:srgbClr val="FFFFFF"/>
                          </a:solidFill>
                          <a:effectLst/>
                          <a:latin typeface="Calibri" panose="020F0502020204030204" pitchFamily="34" charset="0"/>
                        </a:rPr>
                        <a:t>REPORT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rtl="0" fontAlgn="b"/>
                      <a:r>
                        <a:rPr lang="en-US" sz="1100" b="1" i="0" u="none" strike="noStrike">
                          <a:solidFill>
                            <a:srgbClr val="FFFFFF"/>
                          </a:solidFill>
                          <a:effectLst/>
                          <a:latin typeface="Calibri" panose="020F0502020204030204" pitchFamily="34" charset="0"/>
                        </a:rPr>
                        <a:t>SECURE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rtl="0" fontAlgn="b"/>
                      <a:r>
                        <a:rPr lang="en-US" sz="1100" b="1" i="0" u="none" strike="noStrike">
                          <a:solidFill>
                            <a:srgbClr val="FFFFFF"/>
                          </a:solidFill>
                          <a:effectLst/>
                          <a:latin typeface="Calibri" panose="020F0502020204030204" pitchFamily="34" charset="0"/>
                        </a:rPr>
                        <a:t>CLONE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rtl="0" fontAlgn="b"/>
                      <a:r>
                        <a:rPr lang="en-US" sz="1100" b="1" i="0" u="none" strike="noStrike">
                          <a:solidFill>
                            <a:srgbClr val="FFFFFF"/>
                          </a:solidFill>
                          <a:effectLst/>
                          <a:latin typeface="Calibri" panose="020F0502020204030204" pitchFamily="34" charset="0"/>
                        </a:rPr>
                        <a:t>OPTIMIZE LICENSE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r>
              <a:tr h="182880">
                <a:tc>
                  <a:txBody>
                    <a:bodyPr/>
                    <a:lstStyle/>
                    <a:p>
                      <a:pPr algn="l" rtl="0" fontAlgn="b"/>
                      <a:r>
                        <a:rPr lang="en-US" sz="1100" b="1" i="0" u="none" strike="noStrike">
                          <a:solidFill>
                            <a:srgbClr val="FFFFFF"/>
                          </a:solidFill>
                          <a:effectLst/>
                          <a:latin typeface="Calibri" panose="020F0502020204030204" pitchFamily="34" charset="0"/>
                        </a:rPr>
                        <a:t>User Experience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b"/>
                      <a:r>
                        <a:rPr lang="en-US" sz="11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880">
                <a:tc>
                  <a:txBody>
                    <a:bodyPr/>
                    <a:lstStyle/>
                    <a:p>
                      <a:pPr algn="l" rtl="0" fontAlgn="b"/>
                      <a:r>
                        <a:rPr lang="en-US" sz="1100" b="1" i="0" u="none" strike="noStrike">
                          <a:solidFill>
                            <a:srgbClr val="FFFFFF"/>
                          </a:solidFill>
                          <a:effectLst/>
                          <a:latin typeface="Calibri" panose="020F0502020204030204" pitchFamily="34" charset="0"/>
                        </a:rPr>
                        <a:t>Job Performance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b"/>
                      <a:r>
                        <a:rPr lang="en-US" sz="1100" b="0"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880">
                <a:tc>
                  <a:txBody>
                    <a:bodyPr/>
                    <a:lstStyle/>
                    <a:p>
                      <a:pPr algn="l" rtl="0" fontAlgn="b"/>
                      <a:r>
                        <a:rPr lang="en-US" sz="1100" b="1" i="0" u="none" strike="noStrike">
                          <a:solidFill>
                            <a:srgbClr val="FFFFFF"/>
                          </a:solidFill>
                          <a:effectLst/>
                          <a:latin typeface="Calibri" panose="020F0502020204030204" pitchFamily="34" charset="0"/>
                        </a:rPr>
                        <a:t>Availability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b"/>
                      <a:r>
                        <a:rPr lang="en-US" sz="1100" b="0"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880">
                <a:tc>
                  <a:txBody>
                    <a:bodyPr/>
                    <a:lstStyle/>
                    <a:p>
                      <a:pPr algn="l" rtl="0" fontAlgn="b"/>
                      <a:r>
                        <a:rPr lang="en-US" sz="1100" b="1" i="0" u="none" strike="noStrike">
                          <a:solidFill>
                            <a:srgbClr val="FFFFFF"/>
                          </a:solidFill>
                          <a:effectLst/>
                          <a:latin typeface="Calibri" panose="020F0502020204030204" pitchFamily="34" charset="0"/>
                        </a:rPr>
                        <a:t>Data Protection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rtl="0" fontAlgn="b"/>
                      <a:r>
                        <a:rPr lang="en-US" sz="1100" b="0" i="0" u="none" strike="noStrike">
                          <a:solidFill>
                            <a:srgbClr val="FFFFFF"/>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b"/>
                      <a:r>
                        <a:rPr lang="en-US" sz="11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880">
                <a:tc>
                  <a:txBody>
                    <a:bodyPr/>
                    <a:lstStyle/>
                    <a:p>
                      <a:pPr algn="l" rtl="0" fontAlgn="b"/>
                      <a:r>
                        <a:rPr lang="en-US" sz="1100" b="1" i="0" u="none" strike="noStrike">
                          <a:solidFill>
                            <a:srgbClr val="FFFFFF"/>
                          </a:solidFill>
                          <a:effectLst/>
                          <a:latin typeface="Calibri" panose="020F0502020204030204" pitchFamily="34" charset="0"/>
                        </a:rPr>
                        <a:t>Time to Recover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b"/>
                      <a:r>
                        <a:rPr lang="en-US" sz="11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880">
                <a:tc>
                  <a:txBody>
                    <a:bodyPr/>
                    <a:lstStyle/>
                    <a:p>
                      <a:pPr algn="l" rtl="0" fontAlgn="b"/>
                      <a:r>
                        <a:rPr lang="en-US" sz="1100" b="1" i="0" u="none" strike="noStrike">
                          <a:solidFill>
                            <a:srgbClr val="FFFFFF"/>
                          </a:solidFill>
                          <a:effectLst/>
                          <a:latin typeface="Calibri" panose="020F0502020204030204" pitchFamily="34" charset="0"/>
                        </a:rPr>
                        <a:t>Agility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rtl="0" fontAlgn="b"/>
                      <a:r>
                        <a:rPr lang="en-US" sz="1100" b="0" i="0" u="none" strike="noStrike">
                          <a:solidFill>
                            <a:srgbClr val="FFFFFF"/>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b"/>
                      <a:r>
                        <a:rPr lang="en-US" sz="1100" b="0"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r>
              <a:tr h="182880">
                <a:tc>
                  <a:txBody>
                    <a:bodyPr/>
                    <a:lstStyle/>
                    <a:p>
                      <a:pPr algn="l" rtl="0" fontAlgn="b"/>
                      <a:r>
                        <a:rPr lang="en-US" sz="1100" b="1" i="0" u="none" strike="noStrike">
                          <a:solidFill>
                            <a:srgbClr val="FFFFFF"/>
                          </a:solidFill>
                          <a:effectLst/>
                          <a:latin typeface="Calibri" panose="020F0502020204030204" pitchFamily="34" charset="0"/>
                        </a:rPr>
                        <a:t>Scalability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rtl="0" fontAlgn="b"/>
                      <a:r>
                        <a:rPr lang="en-US" sz="1100" b="0" i="0" u="none" strike="noStrike">
                          <a:solidFill>
                            <a:srgbClr val="FFFFFF"/>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b"/>
                      <a:r>
                        <a:rPr lang="en-US"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r>
              <a:tr h="182880">
                <a:tc>
                  <a:txBody>
                    <a:bodyPr/>
                    <a:lstStyle/>
                    <a:p>
                      <a:pPr algn="l" rtl="0" fontAlgn="b"/>
                      <a:r>
                        <a:rPr lang="en-US" sz="1100" b="1" i="0" u="none" strike="noStrike">
                          <a:solidFill>
                            <a:srgbClr val="FFFFFF"/>
                          </a:solidFill>
                          <a:effectLst/>
                          <a:latin typeface="Calibri" panose="020F0502020204030204" pitchFamily="34" charset="0"/>
                        </a:rPr>
                        <a:t>Security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rtl="0" fontAlgn="b"/>
                      <a:r>
                        <a:rPr lang="en-US" sz="1100" b="0" i="0" u="none" strike="noStrike">
                          <a:solidFill>
                            <a:srgbClr val="FFFFFF"/>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b"/>
                      <a:r>
                        <a:rPr lang="en-US" sz="11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880">
                <a:tc>
                  <a:txBody>
                    <a:bodyPr/>
                    <a:lstStyle/>
                    <a:p>
                      <a:pPr algn="l" rtl="0" fontAlgn="b"/>
                      <a:r>
                        <a:rPr lang="en-US" sz="1100" b="1" i="0" u="none" strike="noStrike">
                          <a:solidFill>
                            <a:srgbClr val="FFFFFF"/>
                          </a:solidFill>
                          <a:effectLst/>
                          <a:latin typeface="Calibri" panose="020F0502020204030204" pitchFamily="34" charset="0"/>
                        </a:rPr>
                        <a:t>Simplicity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b"/>
                      <a:r>
                        <a:rPr lang="en-US" sz="11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880">
                <a:tc>
                  <a:txBody>
                    <a:bodyPr/>
                    <a:lstStyle/>
                    <a:p>
                      <a:pPr algn="l" rtl="0" fontAlgn="b"/>
                      <a:r>
                        <a:rPr lang="en-US" sz="1100" b="1" i="0" u="none" strike="noStrike">
                          <a:solidFill>
                            <a:srgbClr val="FFFFFF"/>
                          </a:solidFill>
                          <a:effectLst/>
                          <a:latin typeface="Calibri" panose="020F0502020204030204" pitchFamily="34" charset="0"/>
                        </a:rPr>
                        <a:t>Data Management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rtl="0" fontAlgn="b"/>
                      <a:r>
                        <a:rPr lang="en-US" sz="1100" b="0" i="0" u="none" strike="noStrike">
                          <a:solidFill>
                            <a:srgbClr val="FFFFFF"/>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b"/>
                      <a:r>
                        <a:rPr lang="en-US" sz="11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880">
                <a:tc>
                  <a:txBody>
                    <a:bodyPr/>
                    <a:lstStyle/>
                    <a:p>
                      <a:pPr algn="l" rtl="0" fontAlgn="b"/>
                      <a:r>
                        <a:rPr lang="en-US" sz="1100" b="1" i="0" u="none" strike="noStrike">
                          <a:solidFill>
                            <a:srgbClr val="FFFFFF"/>
                          </a:solidFill>
                          <a:effectLst/>
                          <a:latin typeface="Calibri" panose="020F0502020204030204" pitchFamily="34" charset="0"/>
                        </a:rPr>
                        <a:t>Productivity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rtl="0" fontAlgn="b"/>
                      <a:r>
                        <a:rPr lang="en-US"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b"/>
                      <a:r>
                        <a:rPr lang="en-US"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880">
                <a:tc>
                  <a:txBody>
                    <a:bodyPr/>
                    <a:lstStyle/>
                    <a:p>
                      <a:pPr algn="l" rtl="0" fontAlgn="b"/>
                      <a:r>
                        <a:rPr lang="en-US" sz="1100" b="1" i="0" u="none" strike="noStrike">
                          <a:solidFill>
                            <a:srgbClr val="FFFFFF"/>
                          </a:solidFill>
                          <a:effectLst/>
                          <a:latin typeface="Calibri" panose="020F0502020204030204" pitchFamily="34" charset="0"/>
                        </a:rPr>
                        <a:t>SW Compliance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rtl="0" fontAlgn="b"/>
                      <a:r>
                        <a:rPr lang="en-US"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b"/>
                      <a:r>
                        <a:rPr lang="en-US" sz="11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r>
              <a:tr h="182880">
                <a:tc>
                  <a:txBody>
                    <a:bodyPr/>
                    <a:lstStyle/>
                    <a:p>
                      <a:pPr algn="l" rtl="0" fontAlgn="b"/>
                      <a:r>
                        <a:rPr lang="en-US" sz="1100" b="1" i="0" u="none" strike="noStrike">
                          <a:solidFill>
                            <a:srgbClr val="FFFFFF"/>
                          </a:solidFill>
                          <a:effectLst/>
                          <a:latin typeface="Calibri" panose="020F0502020204030204" pitchFamily="34" charset="0"/>
                        </a:rPr>
                        <a:t>Business Value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rtl="0" fontAlgn="b"/>
                      <a:r>
                        <a:rPr lang="en-US" sz="1100" b="0" i="0" u="none" strike="noStrike" dirty="0">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b"/>
                      <a:r>
                        <a:rPr lang="en-US" sz="11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dirty="0">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r>
            </a:tbl>
          </a:graphicData>
        </a:graphic>
      </p:graphicFrame>
    </p:spTree>
    <p:extLst>
      <p:ext uri="{BB962C8B-B14F-4D97-AF65-F5344CB8AC3E}">
        <p14:creationId xmlns:p14="http://schemas.microsoft.com/office/powerpoint/2010/main" val="4196425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7648" y="834207"/>
            <a:ext cx="8538299" cy="646331"/>
          </a:xfrm>
          <a:prstGeom prst="rect">
            <a:avLst/>
          </a:prstGeom>
        </p:spPr>
        <p:txBody>
          <a:bodyPr wrap="square">
            <a:spAutoFit/>
          </a:bodyPr>
          <a:lstStyle/>
          <a:p>
            <a:r>
              <a:rPr lang="en-US" dirty="0" smtClean="0">
                <a:solidFill>
                  <a:srgbClr val="5F5F5F"/>
                </a:solidFill>
              </a:rPr>
              <a:t>IT organizations are being challenged to provide greater performance, agility and availability capabilities over a growing data set with ever-tighter IT budgets</a:t>
            </a:r>
            <a:endParaRPr lang="en-US" dirty="0">
              <a:solidFill>
                <a:srgbClr val="5F5F5F"/>
              </a:solidFill>
            </a:endParaRPr>
          </a:p>
        </p:txBody>
      </p:sp>
      <p:graphicFrame>
        <p:nvGraphicFramePr>
          <p:cNvPr id="7" name="Diagram 6"/>
          <p:cNvGraphicFramePr/>
          <p:nvPr>
            <p:extLst/>
          </p:nvPr>
        </p:nvGraphicFramePr>
        <p:xfrm>
          <a:off x="-1365548" y="1474182"/>
          <a:ext cx="6669069" cy="32345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3823181" y="1644847"/>
            <a:ext cx="5002766" cy="2862322"/>
          </a:xfrm>
          <a:prstGeom prst="rect">
            <a:avLst/>
          </a:prstGeom>
        </p:spPr>
        <p:txBody>
          <a:bodyPr wrap="square">
            <a:spAutoFit/>
          </a:bodyPr>
          <a:lstStyle/>
          <a:p>
            <a:endParaRPr lang="en-US" dirty="0" smtClean="0">
              <a:solidFill>
                <a:srgbClr val="5F5F5F"/>
              </a:solidFill>
            </a:endParaRPr>
          </a:p>
          <a:p>
            <a:endParaRPr lang="en-US" dirty="0">
              <a:solidFill>
                <a:srgbClr val="5F5F5F"/>
              </a:solidFill>
            </a:endParaRPr>
          </a:p>
          <a:p>
            <a:r>
              <a:rPr lang="en-US" dirty="0" smtClean="0">
                <a:solidFill>
                  <a:srgbClr val="5F5F5F"/>
                </a:solidFill>
              </a:rPr>
              <a:t>IT organizations can no longer ignore the need to adopt agile </a:t>
            </a:r>
            <a:r>
              <a:rPr lang="en-US" dirty="0">
                <a:solidFill>
                  <a:srgbClr val="5F5F5F"/>
                </a:solidFill>
              </a:rPr>
              <a:t>approaches to </a:t>
            </a:r>
            <a:r>
              <a:rPr lang="en-US" dirty="0" smtClean="0">
                <a:solidFill>
                  <a:srgbClr val="5F5F5F"/>
                </a:solidFill>
              </a:rPr>
              <a:t>technology across </a:t>
            </a:r>
            <a:r>
              <a:rPr lang="en-US" dirty="0">
                <a:solidFill>
                  <a:srgbClr val="5F5F5F"/>
                </a:solidFill>
              </a:rPr>
              <a:t>the board, from </a:t>
            </a:r>
            <a:r>
              <a:rPr lang="en-US" dirty="0" smtClean="0">
                <a:solidFill>
                  <a:srgbClr val="5F5F5F"/>
                </a:solidFill>
              </a:rPr>
              <a:t>converged systems and cloud</a:t>
            </a:r>
            <a:r>
              <a:rPr lang="en-US" dirty="0">
                <a:solidFill>
                  <a:srgbClr val="5F5F5F"/>
                </a:solidFill>
              </a:rPr>
              <a:t>, to </a:t>
            </a:r>
            <a:r>
              <a:rPr lang="en-US" dirty="0" smtClean="0">
                <a:solidFill>
                  <a:srgbClr val="5F5F5F"/>
                </a:solidFill>
              </a:rPr>
              <a:t>virtualization</a:t>
            </a:r>
            <a:r>
              <a:rPr lang="en-US" dirty="0">
                <a:solidFill>
                  <a:srgbClr val="5F5F5F"/>
                </a:solidFill>
              </a:rPr>
              <a:t> </a:t>
            </a:r>
            <a:r>
              <a:rPr lang="en-US" dirty="0" smtClean="0">
                <a:solidFill>
                  <a:srgbClr val="5F5F5F"/>
                </a:solidFill>
              </a:rPr>
              <a:t>and </a:t>
            </a:r>
            <a:r>
              <a:rPr lang="en-US" dirty="0">
                <a:solidFill>
                  <a:srgbClr val="5F5F5F"/>
                </a:solidFill>
              </a:rPr>
              <a:t>automation. </a:t>
            </a:r>
            <a:r>
              <a:rPr lang="en-US" dirty="0" smtClean="0">
                <a:solidFill>
                  <a:srgbClr val="5F5F5F"/>
                </a:solidFill>
              </a:rPr>
              <a:t>Organizations </a:t>
            </a:r>
            <a:r>
              <a:rPr lang="en-US" dirty="0">
                <a:solidFill>
                  <a:srgbClr val="5F5F5F"/>
                </a:solidFill>
              </a:rPr>
              <a:t>must </a:t>
            </a:r>
            <a:r>
              <a:rPr lang="en-US" dirty="0" smtClean="0">
                <a:solidFill>
                  <a:srgbClr val="5F5F5F"/>
                </a:solidFill>
              </a:rPr>
              <a:t>transform </a:t>
            </a:r>
            <a:r>
              <a:rPr lang="en-US" dirty="0">
                <a:solidFill>
                  <a:srgbClr val="5F5F5F"/>
                </a:solidFill>
              </a:rPr>
              <a:t>to compete in the </a:t>
            </a:r>
            <a:r>
              <a:rPr lang="en-US" dirty="0" smtClean="0">
                <a:solidFill>
                  <a:srgbClr val="5F5F5F"/>
                </a:solidFill>
              </a:rPr>
              <a:t>digital </a:t>
            </a:r>
            <a:r>
              <a:rPr lang="en-US" dirty="0">
                <a:solidFill>
                  <a:srgbClr val="5F5F5F"/>
                </a:solidFill>
              </a:rPr>
              <a:t>economy.</a:t>
            </a:r>
          </a:p>
          <a:p>
            <a:endParaRPr lang="en-US" dirty="0">
              <a:solidFill>
                <a:srgbClr val="5F5F5F"/>
              </a:solidFill>
            </a:endParaRPr>
          </a:p>
          <a:p>
            <a:endParaRPr lang="en-US" dirty="0">
              <a:solidFill>
                <a:srgbClr val="5F5F5F"/>
              </a:solidFill>
            </a:endParaRPr>
          </a:p>
          <a:p>
            <a:endParaRPr lang="en-US" dirty="0">
              <a:solidFill>
                <a:srgbClr val="5F5F5F"/>
              </a:solidFill>
            </a:endParaRPr>
          </a:p>
        </p:txBody>
      </p:sp>
      <p:sp>
        <p:nvSpPr>
          <p:cNvPr id="8" name="Title 18"/>
          <p:cNvSpPr>
            <a:spLocks noGrp="1"/>
          </p:cNvSpPr>
          <p:nvPr>
            <p:ph type="title"/>
          </p:nvPr>
        </p:nvSpPr>
        <p:spPr>
          <a:xfrm>
            <a:off x="359908" y="288898"/>
            <a:ext cx="8346073" cy="381000"/>
          </a:xfrm>
        </p:spPr>
        <p:txBody>
          <a:bodyPr/>
          <a:lstStyle/>
          <a:p>
            <a:r>
              <a:rPr lang="en-US" sz="2400" dirty="0" smtClean="0"/>
              <a:t>We have to evolve in the competitive landscape</a:t>
            </a:r>
            <a:endParaRPr lang="en-US" sz="2400" dirty="0"/>
          </a:p>
        </p:txBody>
      </p:sp>
    </p:spTree>
    <p:extLst>
      <p:ext uri="{BB962C8B-B14F-4D97-AF65-F5344CB8AC3E}">
        <p14:creationId xmlns:p14="http://schemas.microsoft.com/office/powerpoint/2010/main" val="128356515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398963" y="304800"/>
            <a:ext cx="8346073" cy="381000"/>
          </a:xfrm>
        </p:spPr>
        <p:txBody>
          <a:bodyPr/>
          <a:lstStyle/>
          <a:p>
            <a:r>
              <a:rPr lang="en-US" dirty="0" smtClean="0"/>
              <a:t>Optimal Cloud Strategy – Public Cloud and Private Cloud </a:t>
            </a:r>
            <a:endParaRPr lang="en-US" dirty="0"/>
          </a:p>
        </p:txBody>
      </p:sp>
      <p:grpSp>
        <p:nvGrpSpPr>
          <p:cNvPr id="3" name="Group 64"/>
          <p:cNvGrpSpPr/>
          <p:nvPr/>
        </p:nvGrpSpPr>
        <p:grpSpPr>
          <a:xfrm>
            <a:off x="557534" y="1722487"/>
            <a:ext cx="7994809" cy="2436019"/>
            <a:chOff x="743185" y="1943100"/>
            <a:chExt cx="10656970" cy="3248025"/>
          </a:xfrm>
        </p:grpSpPr>
        <p:grpSp>
          <p:nvGrpSpPr>
            <p:cNvPr id="4" name="Group 41"/>
            <p:cNvGrpSpPr/>
            <p:nvPr/>
          </p:nvGrpSpPr>
          <p:grpSpPr>
            <a:xfrm rot="10800000">
              <a:off x="5448300" y="1971675"/>
              <a:ext cx="4838700" cy="3219450"/>
              <a:chOff x="1533525" y="1790700"/>
              <a:chExt cx="4838700" cy="3219450"/>
            </a:xfrm>
          </p:grpSpPr>
          <p:grpSp>
            <p:nvGrpSpPr>
              <p:cNvPr id="24" name="Group 52"/>
              <p:cNvGrpSpPr/>
              <p:nvPr/>
            </p:nvGrpSpPr>
            <p:grpSpPr>
              <a:xfrm>
                <a:off x="1962150" y="2428875"/>
                <a:ext cx="4410075" cy="2581275"/>
                <a:chOff x="2133600" y="2517426"/>
                <a:chExt cx="3743325" cy="2130773"/>
              </a:xfrm>
            </p:grpSpPr>
            <p:sp>
              <p:nvSpPr>
                <p:cNvPr id="26" name="Isosceles Triangle 25"/>
                <p:cNvSpPr/>
                <p:nvPr/>
              </p:nvSpPr>
              <p:spPr>
                <a:xfrm rot="5400000">
                  <a:off x="3009900" y="1800227"/>
                  <a:ext cx="2038347" cy="3600450"/>
                </a:xfrm>
                <a:prstGeom prst="triangle">
                  <a:avLst/>
                </a:prstGeom>
                <a:solidFill>
                  <a:schemeClr val="accent5"/>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27" name="Rectangle 26"/>
                <p:cNvSpPr/>
                <p:nvPr/>
              </p:nvSpPr>
              <p:spPr>
                <a:xfrm>
                  <a:off x="2133600" y="2517426"/>
                  <a:ext cx="3743325" cy="2130773"/>
                </a:xfrm>
                <a:prstGeom prst="rect">
                  <a:avLst/>
                </a:prstGeom>
                <a:gradFill flip="none" rotWithShape="1">
                  <a:gsLst>
                    <a:gs pos="62000">
                      <a:srgbClr val="FFFFFF">
                        <a:alpha val="83000"/>
                      </a:srgbClr>
                    </a:gs>
                    <a:gs pos="17000">
                      <a:schemeClr val="bg1"/>
                    </a:gs>
                    <a:gs pos="100000">
                      <a:schemeClr val="bg1"/>
                    </a:gs>
                  </a:gsLst>
                  <a:lin ang="108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sp>
            <p:nvSpPr>
              <p:cNvPr id="25" name="Rectangle 24"/>
              <p:cNvSpPr/>
              <p:nvPr/>
            </p:nvSpPr>
            <p:spPr>
              <a:xfrm>
                <a:off x="1533525" y="1790700"/>
                <a:ext cx="2371725" cy="106680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grpSp>
          <p:nvGrpSpPr>
            <p:cNvPr id="5" name="Group 12"/>
            <p:cNvGrpSpPr/>
            <p:nvPr/>
          </p:nvGrpSpPr>
          <p:grpSpPr>
            <a:xfrm>
              <a:off x="1019175" y="1943100"/>
              <a:ext cx="5353050" cy="3114675"/>
              <a:chOff x="1019175" y="2428875"/>
              <a:chExt cx="5353050" cy="3114675"/>
            </a:xfrm>
          </p:grpSpPr>
          <p:grpSp>
            <p:nvGrpSpPr>
              <p:cNvPr id="20" name="Group 10"/>
              <p:cNvGrpSpPr/>
              <p:nvPr/>
            </p:nvGrpSpPr>
            <p:grpSpPr>
              <a:xfrm>
                <a:off x="1962150" y="2428875"/>
                <a:ext cx="4410075" cy="2581275"/>
                <a:chOff x="2133600" y="2517426"/>
                <a:chExt cx="3743325" cy="2130773"/>
              </a:xfrm>
            </p:grpSpPr>
            <p:sp>
              <p:nvSpPr>
                <p:cNvPr id="22" name="Isosceles Triangle 21"/>
                <p:cNvSpPr/>
                <p:nvPr/>
              </p:nvSpPr>
              <p:spPr>
                <a:xfrm rot="5400000">
                  <a:off x="3009900" y="1800227"/>
                  <a:ext cx="2038347" cy="3600450"/>
                </a:xfrm>
                <a:prstGeom prst="triangle">
                  <a:avLst/>
                </a:prstGeom>
                <a:solidFill>
                  <a:schemeClr val="accent5"/>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23" name="Rectangle 22"/>
                <p:cNvSpPr/>
                <p:nvPr/>
              </p:nvSpPr>
              <p:spPr>
                <a:xfrm>
                  <a:off x="2133600" y="2517426"/>
                  <a:ext cx="3743325" cy="2130773"/>
                </a:xfrm>
                <a:prstGeom prst="rect">
                  <a:avLst/>
                </a:prstGeom>
                <a:gradFill flip="none" rotWithShape="1">
                  <a:gsLst>
                    <a:gs pos="62000">
                      <a:srgbClr val="FFFFFF">
                        <a:alpha val="83000"/>
                      </a:srgbClr>
                    </a:gs>
                    <a:gs pos="17000">
                      <a:schemeClr val="bg1"/>
                    </a:gs>
                    <a:gs pos="100000">
                      <a:schemeClr val="bg1"/>
                    </a:gs>
                  </a:gsLst>
                  <a:lin ang="108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sp>
            <p:nvSpPr>
              <p:cNvPr id="21" name="Rectangle 20"/>
              <p:cNvSpPr/>
              <p:nvPr/>
            </p:nvSpPr>
            <p:spPr>
              <a:xfrm>
                <a:off x="1019175" y="4476750"/>
                <a:ext cx="2371725" cy="106680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grpSp>
          <p:nvGrpSpPr>
            <p:cNvPr id="6" name="Group 5"/>
            <p:cNvGrpSpPr/>
            <p:nvPr/>
          </p:nvGrpSpPr>
          <p:grpSpPr>
            <a:xfrm>
              <a:off x="743185" y="2096862"/>
              <a:ext cx="3475617" cy="2029119"/>
              <a:chOff x="743185" y="2582637"/>
              <a:chExt cx="3475617" cy="2029119"/>
            </a:xfrm>
          </p:grpSpPr>
          <p:grpSp>
            <p:nvGrpSpPr>
              <p:cNvPr id="14" name="Group 137"/>
              <p:cNvGrpSpPr>
                <a:grpSpLocks noChangeAspect="1"/>
              </p:cNvGrpSpPr>
              <p:nvPr/>
            </p:nvGrpSpPr>
            <p:grpSpPr bwMode="gray">
              <a:xfrm>
                <a:off x="743185" y="2582637"/>
                <a:ext cx="3475617" cy="2029119"/>
                <a:chOff x="3600" y="864"/>
                <a:chExt cx="519" cy="303"/>
              </a:xfrm>
            </p:grpSpPr>
            <p:sp>
              <p:nvSpPr>
                <p:cNvPr id="16" name="AutoShape 136"/>
                <p:cNvSpPr>
                  <a:spLocks noChangeAspect="1" noChangeArrowheads="1" noTextEdit="1"/>
                </p:cNvSpPr>
                <p:nvPr/>
              </p:nvSpPr>
              <p:spPr bwMode="gray">
                <a:xfrm>
                  <a:off x="3600" y="864"/>
                  <a:ext cx="519" cy="3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7" name="Freeform 138"/>
                <p:cNvSpPr>
                  <a:spLocks noEditPoints="1"/>
                </p:cNvSpPr>
                <p:nvPr/>
              </p:nvSpPr>
              <p:spPr bwMode="gray">
                <a:xfrm>
                  <a:off x="3591" y="857"/>
                  <a:ext cx="531" cy="310"/>
                </a:xfrm>
                <a:custGeom>
                  <a:avLst/>
                  <a:gdLst/>
                  <a:ahLst/>
                  <a:cxnLst>
                    <a:cxn ang="0">
                      <a:pos x="413" y="457"/>
                    </a:cxn>
                    <a:cxn ang="0">
                      <a:pos x="185" y="457"/>
                    </a:cxn>
                    <a:cxn ang="0">
                      <a:pos x="35" y="367"/>
                    </a:cxn>
                    <a:cxn ang="0">
                      <a:pos x="63" y="172"/>
                    </a:cxn>
                    <a:cxn ang="0">
                      <a:pos x="185" y="121"/>
                    </a:cxn>
                    <a:cxn ang="0">
                      <a:pos x="191" y="117"/>
                    </a:cxn>
                    <a:cxn ang="0">
                      <a:pos x="321" y="10"/>
                    </a:cxn>
                    <a:cxn ang="0">
                      <a:pos x="489" y="95"/>
                    </a:cxn>
                    <a:cxn ang="0">
                      <a:pos x="496" y="99"/>
                    </a:cxn>
                    <a:cxn ang="0">
                      <a:pos x="638" y="168"/>
                    </a:cxn>
                    <a:cxn ang="0">
                      <a:pos x="646" y="172"/>
                    </a:cxn>
                    <a:cxn ang="0">
                      <a:pos x="778" y="284"/>
                    </a:cxn>
                    <a:cxn ang="0">
                      <a:pos x="744" y="413"/>
                    </a:cxn>
                    <a:cxn ang="0">
                      <a:pos x="656" y="456"/>
                    </a:cxn>
                    <a:cxn ang="0">
                      <a:pos x="640" y="457"/>
                    </a:cxn>
                    <a:cxn ang="0">
                      <a:pos x="413" y="457"/>
                    </a:cxn>
                    <a:cxn ang="0">
                      <a:pos x="220" y="204"/>
                    </a:cxn>
                    <a:cxn ang="0">
                      <a:pos x="191" y="195"/>
                    </a:cxn>
                    <a:cxn ang="0">
                      <a:pos x="186" y="189"/>
                    </a:cxn>
                    <a:cxn ang="0">
                      <a:pos x="183" y="158"/>
                    </a:cxn>
                    <a:cxn ang="0">
                      <a:pos x="178" y="153"/>
                    </a:cxn>
                    <a:cxn ang="0">
                      <a:pos x="160" y="155"/>
                    </a:cxn>
                    <a:cxn ang="0">
                      <a:pos x="49" y="312"/>
                    </a:cxn>
                    <a:cxn ang="0">
                      <a:pos x="181" y="425"/>
                    </a:cxn>
                    <a:cxn ang="0">
                      <a:pos x="646" y="425"/>
                    </a:cxn>
                    <a:cxn ang="0">
                      <a:pos x="718" y="394"/>
                    </a:cxn>
                    <a:cxn ang="0">
                      <a:pos x="748" y="303"/>
                    </a:cxn>
                    <a:cxn ang="0">
                      <a:pos x="703" y="222"/>
                    </a:cxn>
                    <a:cxn ang="0">
                      <a:pos x="630" y="205"/>
                    </a:cxn>
                    <a:cxn ang="0">
                      <a:pos x="620" y="200"/>
                    </a:cxn>
                    <a:cxn ang="0">
                      <a:pos x="538" y="135"/>
                    </a:cxn>
                    <a:cxn ang="0">
                      <a:pos x="441" y="153"/>
                    </a:cxn>
                    <a:cxn ang="0">
                      <a:pos x="438" y="153"/>
                    </a:cxn>
                    <a:cxn ang="0">
                      <a:pos x="410" y="140"/>
                    </a:cxn>
                    <a:cxn ang="0">
                      <a:pos x="459" y="107"/>
                    </a:cxn>
                    <a:cxn ang="0">
                      <a:pos x="456" y="102"/>
                    </a:cxn>
                    <a:cxn ang="0">
                      <a:pos x="238" y="95"/>
                    </a:cxn>
                    <a:cxn ang="0">
                      <a:pos x="215" y="182"/>
                    </a:cxn>
                    <a:cxn ang="0">
                      <a:pos x="220" y="204"/>
                    </a:cxn>
                  </a:cxnLst>
                  <a:rect l="0" t="0" r="r" b="b"/>
                  <a:pathLst>
                    <a:path w="786" h="457">
                      <a:moveTo>
                        <a:pt x="413" y="457"/>
                      </a:moveTo>
                      <a:cubicBezTo>
                        <a:pt x="337" y="457"/>
                        <a:pt x="261" y="457"/>
                        <a:pt x="185" y="457"/>
                      </a:cubicBezTo>
                      <a:cubicBezTo>
                        <a:pt x="118" y="456"/>
                        <a:pt x="67" y="426"/>
                        <a:pt x="35" y="367"/>
                      </a:cubicBezTo>
                      <a:cubicBezTo>
                        <a:pt x="0" y="304"/>
                        <a:pt x="13" y="222"/>
                        <a:pt x="63" y="172"/>
                      </a:cubicBezTo>
                      <a:cubicBezTo>
                        <a:pt x="97" y="138"/>
                        <a:pt x="137" y="121"/>
                        <a:pt x="185" y="121"/>
                      </a:cubicBezTo>
                      <a:cubicBezTo>
                        <a:pt x="188" y="121"/>
                        <a:pt x="189" y="120"/>
                        <a:pt x="191" y="117"/>
                      </a:cubicBezTo>
                      <a:cubicBezTo>
                        <a:pt x="214" y="57"/>
                        <a:pt x="258" y="21"/>
                        <a:pt x="321" y="10"/>
                      </a:cubicBezTo>
                      <a:cubicBezTo>
                        <a:pt x="389" y="0"/>
                        <a:pt x="457" y="35"/>
                        <a:pt x="489" y="95"/>
                      </a:cubicBezTo>
                      <a:cubicBezTo>
                        <a:pt x="491" y="98"/>
                        <a:pt x="493" y="99"/>
                        <a:pt x="496" y="99"/>
                      </a:cubicBezTo>
                      <a:cubicBezTo>
                        <a:pt x="555" y="98"/>
                        <a:pt x="603" y="121"/>
                        <a:pt x="638" y="168"/>
                      </a:cubicBezTo>
                      <a:cubicBezTo>
                        <a:pt x="640" y="171"/>
                        <a:pt x="642" y="172"/>
                        <a:pt x="646" y="172"/>
                      </a:cubicBezTo>
                      <a:cubicBezTo>
                        <a:pt x="711" y="172"/>
                        <a:pt x="767" y="220"/>
                        <a:pt x="778" y="284"/>
                      </a:cubicBezTo>
                      <a:cubicBezTo>
                        <a:pt x="786" y="332"/>
                        <a:pt x="776" y="376"/>
                        <a:pt x="744" y="413"/>
                      </a:cubicBezTo>
                      <a:cubicBezTo>
                        <a:pt x="721" y="439"/>
                        <a:pt x="691" y="453"/>
                        <a:pt x="656" y="456"/>
                      </a:cubicBezTo>
                      <a:cubicBezTo>
                        <a:pt x="651" y="457"/>
                        <a:pt x="645" y="457"/>
                        <a:pt x="640" y="457"/>
                      </a:cubicBezTo>
                      <a:cubicBezTo>
                        <a:pt x="564" y="457"/>
                        <a:pt x="489" y="457"/>
                        <a:pt x="413" y="457"/>
                      </a:cubicBezTo>
                      <a:close/>
                      <a:moveTo>
                        <a:pt x="220" y="204"/>
                      </a:moveTo>
                      <a:cubicBezTo>
                        <a:pt x="210" y="201"/>
                        <a:pt x="200" y="198"/>
                        <a:pt x="191" y="195"/>
                      </a:cubicBezTo>
                      <a:cubicBezTo>
                        <a:pt x="188" y="194"/>
                        <a:pt x="186" y="192"/>
                        <a:pt x="186" y="189"/>
                      </a:cubicBezTo>
                      <a:cubicBezTo>
                        <a:pt x="185" y="179"/>
                        <a:pt x="183" y="169"/>
                        <a:pt x="183" y="158"/>
                      </a:cubicBezTo>
                      <a:cubicBezTo>
                        <a:pt x="182" y="155"/>
                        <a:pt x="182" y="153"/>
                        <a:pt x="178" y="153"/>
                      </a:cubicBezTo>
                      <a:cubicBezTo>
                        <a:pt x="172" y="154"/>
                        <a:pt x="166" y="154"/>
                        <a:pt x="160" y="155"/>
                      </a:cubicBezTo>
                      <a:cubicBezTo>
                        <a:pt x="86" y="169"/>
                        <a:pt x="37" y="237"/>
                        <a:pt x="49" y="312"/>
                      </a:cubicBezTo>
                      <a:cubicBezTo>
                        <a:pt x="59" y="376"/>
                        <a:pt x="116" y="425"/>
                        <a:pt x="181" y="425"/>
                      </a:cubicBezTo>
                      <a:cubicBezTo>
                        <a:pt x="336" y="425"/>
                        <a:pt x="491" y="425"/>
                        <a:pt x="646" y="425"/>
                      </a:cubicBezTo>
                      <a:cubicBezTo>
                        <a:pt x="674" y="425"/>
                        <a:pt x="699" y="414"/>
                        <a:pt x="718" y="394"/>
                      </a:cubicBezTo>
                      <a:cubicBezTo>
                        <a:pt x="742" y="368"/>
                        <a:pt x="751" y="337"/>
                        <a:pt x="748" y="303"/>
                      </a:cubicBezTo>
                      <a:cubicBezTo>
                        <a:pt x="746" y="269"/>
                        <a:pt x="731" y="242"/>
                        <a:pt x="703" y="222"/>
                      </a:cubicBezTo>
                      <a:cubicBezTo>
                        <a:pt x="681" y="207"/>
                        <a:pt x="656" y="202"/>
                        <a:pt x="630" y="205"/>
                      </a:cubicBezTo>
                      <a:cubicBezTo>
                        <a:pt x="625" y="206"/>
                        <a:pt x="622" y="204"/>
                        <a:pt x="620" y="200"/>
                      </a:cubicBezTo>
                      <a:cubicBezTo>
                        <a:pt x="601" y="167"/>
                        <a:pt x="574" y="145"/>
                        <a:pt x="538" y="135"/>
                      </a:cubicBezTo>
                      <a:cubicBezTo>
                        <a:pt x="503" y="126"/>
                        <a:pt x="470" y="128"/>
                        <a:pt x="441" y="153"/>
                      </a:cubicBezTo>
                      <a:cubicBezTo>
                        <a:pt x="440" y="153"/>
                        <a:pt x="439" y="154"/>
                        <a:pt x="438" y="153"/>
                      </a:cubicBezTo>
                      <a:cubicBezTo>
                        <a:pt x="428" y="149"/>
                        <a:pt x="419" y="145"/>
                        <a:pt x="410" y="140"/>
                      </a:cubicBezTo>
                      <a:cubicBezTo>
                        <a:pt x="424" y="125"/>
                        <a:pt x="440" y="115"/>
                        <a:pt x="459" y="107"/>
                      </a:cubicBezTo>
                      <a:cubicBezTo>
                        <a:pt x="458" y="105"/>
                        <a:pt x="457" y="104"/>
                        <a:pt x="456" y="102"/>
                      </a:cubicBezTo>
                      <a:cubicBezTo>
                        <a:pt x="407" y="23"/>
                        <a:pt x="292" y="19"/>
                        <a:pt x="238" y="95"/>
                      </a:cubicBezTo>
                      <a:cubicBezTo>
                        <a:pt x="219" y="121"/>
                        <a:pt x="210" y="150"/>
                        <a:pt x="215" y="182"/>
                      </a:cubicBezTo>
                      <a:cubicBezTo>
                        <a:pt x="217" y="189"/>
                        <a:pt x="218" y="196"/>
                        <a:pt x="220" y="204"/>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8" name="Freeform 139"/>
                <p:cNvSpPr>
                  <a:spLocks/>
                </p:cNvSpPr>
                <p:nvPr/>
              </p:nvSpPr>
              <p:spPr bwMode="gray">
                <a:xfrm>
                  <a:off x="3616" y="870"/>
                  <a:ext cx="482" cy="275"/>
                </a:xfrm>
                <a:custGeom>
                  <a:avLst/>
                  <a:gdLst/>
                  <a:ahLst/>
                  <a:cxnLst>
                    <a:cxn ang="0">
                      <a:pos x="183" y="185"/>
                    </a:cxn>
                    <a:cxn ang="0">
                      <a:pos x="178" y="163"/>
                    </a:cxn>
                    <a:cxn ang="0">
                      <a:pos x="201" y="76"/>
                    </a:cxn>
                    <a:cxn ang="0">
                      <a:pos x="419" y="83"/>
                    </a:cxn>
                    <a:cxn ang="0">
                      <a:pos x="422" y="88"/>
                    </a:cxn>
                    <a:cxn ang="0">
                      <a:pos x="373" y="121"/>
                    </a:cxn>
                    <a:cxn ang="0">
                      <a:pos x="401" y="134"/>
                    </a:cxn>
                    <a:cxn ang="0">
                      <a:pos x="404" y="134"/>
                    </a:cxn>
                    <a:cxn ang="0">
                      <a:pos x="501" y="116"/>
                    </a:cxn>
                    <a:cxn ang="0">
                      <a:pos x="583" y="181"/>
                    </a:cxn>
                    <a:cxn ang="0">
                      <a:pos x="593" y="186"/>
                    </a:cxn>
                    <a:cxn ang="0">
                      <a:pos x="666" y="203"/>
                    </a:cxn>
                    <a:cxn ang="0">
                      <a:pos x="711" y="284"/>
                    </a:cxn>
                    <a:cxn ang="0">
                      <a:pos x="681" y="375"/>
                    </a:cxn>
                    <a:cxn ang="0">
                      <a:pos x="609" y="406"/>
                    </a:cxn>
                    <a:cxn ang="0">
                      <a:pos x="144" y="406"/>
                    </a:cxn>
                    <a:cxn ang="0">
                      <a:pos x="12" y="293"/>
                    </a:cxn>
                    <a:cxn ang="0">
                      <a:pos x="123" y="136"/>
                    </a:cxn>
                    <a:cxn ang="0">
                      <a:pos x="141" y="134"/>
                    </a:cxn>
                    <a:cxn ang="0">
                      <a:pos x="146" y="139"/>
                    </a:cxn>
                    <a:cxn ang="0">
                      <a:pos x="149" y="170"/>
                    </a:cxn>
                    <a:cxn ang="0">
                      <a:pos x="154" y="176"/>
                    </a:cxn>
                    <a:cxn ang="0">
                      <a:pos x="183" y="185"/>
                    </a:cxn>
                  </a:cxnLst>
                  <a:rect l="0" t="0" r="r" b="b"/>
                  <a:pathLst>
                    <a:path w="714" h="406">
                      <a:moveTo>
                        <a:pt x="183" y="185"/>
                      </a:moveTo>
                      <a:cubicBezTo>
                        <a:pt x="181" y="177"/>
                        <a:pt x="180" y="170"/>
                        <a:pt x="178" y="163"/>
                      </a:cubicBezTo>
                      <a:cubicBezTo>
                        <a:pt x="173" y="131"/>
                        <a:pt x="182" y="102"/>
                        <a:pt x="201" y="76"/>
                      </a:cubicBezTo>
                      <a:cubicBezTo>
                        <a:pt x="255" y="0"/>
                        <a:pt x="370" y="4"/>
                        <a:pt x="419" y="83"/>
                      </a:cubicBezTo>
                      <a:cubicBezTo>
                        <a:pt x="420" y="85"/>
                        <a:pt x="421" y="86"/>
                        <a:pt x="422" y="88"/>
                      </a:cubicBezTo>
                      <a:cubicBezTo>
                        <a:pt x="403" y="96"/>
                        <a:pt x="387" y="106"/>
                        <a:pt x="373" y="121"/>
                      </a:cubicBezTo>
                      <a:cubicBezTo>
                        <a:pt x="382" y="126"/>
                        <a:pt x="391" y="130"/>
                        <a:pt x="401" y="134"/>
                      </a:cubicBezTo>
                      <a:cubicBezTo>
                        <a:pt x="402" y="135"/>
                        <a:pt x="403" y="134"/>
                        <a:pt x="404" y="134"/>
                      </a:cubicBezTo>
                      <a:cubicBezTo>
                        <a:pt x="433" y="109"/>
                        <a:pt x="466" y="107"/>
                        <a:pt x="501" y="116"/>
                      </a:cubicBezTo>
                      <a:cubicBezTo>
                        <a:pt x="537" y="126"/>
                        <a:pt x="564" y="148"/>
                        <a:pt x="583" y="181"/>
                      </a:cubicBezTo>
                      <a:cubicBezTo>
                        <a:pt x="585" y="185"/>
                        <a:pt x="588" y="187"/>
                        <a:pt x="593" y="186"/>
                      </a:cubicBezTo>
                      <a:cubicBezTo>
                        <a:pt x="619" y="183"/>
                        <a:pt x="644" y="188"/>
                        <a:pt x="666" y="203"/>
                      </a:cubicBezTo>
                      <a:cubicBezTo>
                        <a:pt x="694" y="223"/>
                        <a:pt x="709" y="250"/>
                        <a:pt x="711" y="284"/>
                      </a:cubicBezTo>
                      <a:cubicBezTo>
                        <a:pt x="714" y="318"/>
                        <a:pt x="705" y="349"/>
                        <a:pt x="681" y="375"/>
                      </a:cubicBezTo>
                      <a:cubicBezTo>
                        <a:pt x="662" y="395"/>
                        <a:pt x="637" y="406"/>
                        <a:pt x="609" y="406"/>
                      </a:cubicBezTo>
                      <a:cubicBezTo>
                        <a:pt x="454" y="406"/>
                        <a:pt x="299" y="406"/>
                        <a:pt x="144" y="406"/>
                      </a:cubicBezTo>
                      <a:cubicBezTo>
                        <a:pt x="79" y="406"/>
                        <a:pt x="22" y="357"/>
                        <a:pt x="12" y="293"/>
                      </a:cubicBezTo>
                      <a:cubicBezTo>
                        <a:pt x="0" y="218"/>
                        <a:pt x="49" y="150"/>
                        <a:pt x="123" y="136"/>
                      </a:cubicBezTo>
                      <a:cubicBezTo>
                        <a:pt x="129" y="135"/>
                        <a:pt x="135" y="135"/>
                        <a:pt x="141" y="134"/>
                      </a:cubicBezTo>
                      <a:cubicBezTo>
                        <a:pt x="145" y="134"/>
                        <a:pt x="145" y="136"/>
                        <a:pt x="146" y="139"/>
                      </a:cubicBezTo>
                      <a:cubicBezTo>
                        <a:pt x="146" y="150"/>
                        <a:pt x="148" y="160"/>
                        <a:pt x="149" y="170"/>
                      </a:cubicBezTo>
                      <a:cubicBezTo>
                        <a:pt x="149" y="173"/>
                        <a:pt x="151" y="175"/>
                        <a:pt x="154" y="176"/>
                      </a:cubicBezTo>
                      <a:cubicBezTo>
                        <a:pt x="163" y="179"/>
                        <a:pt x="173" y="182"/>
                        <a:pt x="183" y="185"/>
                      </a:cubicBezTo>
                      <a:close/>
                    </a:path>
                  </a:pathLst>
                </a:custGeom>
                <a:solidFill>
                  <a:srgbClr val="FFFFFF">
                    <a:alpha val="80000"/>
                  </a:srgb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sp>
            <p:nvSpPr>
              <p:cNvPr id="15" name="TextBox 14"/>
              <p:cNvSpPr txBox="1"/>
              <p:nvPr/>
            </p:nvSpPr>
            <p:spPr bwMode="auto">
              <a:xfrm>
                <a:off x="1057839" y="3587044"/>
                <a:ext cx="2680202" cy="510909"/>
              </a:xfrm>
              <a:prstGeom prst="rect">
                <a:avLst/>
              </a:prstGeom>
              <a:noFill/>
            </p:spPr>
            <p:txBody>
              <a:bodyPr wrap="square">
                <a:spAutoFit/>
              </a:bodyPr>
              <a:lstStyle/>
              <a:p>
                <a:pPr algn="ctr">
                  <a:lnSpc>
                    <a:spcPct val="90000"/>
                  </a:lnSpc>
                  <a:defRPr/>
                </a:pPr>
                <a:r>
                  <a:rPr lang="en-US" sz="2100" b="1" dirty="0" smtClean="0">
                    <a:solidFill>
                      <a:srgbClr val="5F5F5F"/>
                    </a:solidFill>
                  </a:rPr>
                  <a:t>Private Cloud</a:t>
                </a:r>
                <a:endParaRPr lang="en-US" sz="2100" b="1" dirty="0">
                  <a:solidFill>
                    <a:srgbClr val="5F5F5F"/>
                  </a:solidFill>
                </a:endParaRPr>
              </a:p>
            </p:txBody>
          </p:sp>
        </p:grpSp>
        <p:grpSp>
          <p:nvGrpSpPr>
            <p:cNvPr id="7" name="Group 9"/>
            <p:cNvGrpSpPr/>
            <p:nvPr/>
          </p:nvGrpSpPr>
          <p:grpSpPr>
            <a:xfrm>
              <a:off x="7924538" y="2098187"/>
              <a:ext cx="3475617" cy="2029119"/>
              <a:chOff x="7924538" y="2583962"/>
              <a:chExt cx="3475617" cy="2029119"/>
            </a:xfrm>
          </p:grpSpPr>
          <p:grpSp>
            <p:nvGrpSpPr>
              <p:cNvPr id="8" name="Group 137"/>
              <p:cNvGrpSpPr>
                <a:grpSpLocks noChangeAspect="1"/>
              </p:cNvGrpSpPr>
              <p:nvPr/>
            </p:nvGrpSpPr>
            <p:grpSpPr bwMode="gray">
              <a:xfrm>
                <a:off x="7924538" y="2583962"/>
                <a:ext cx="3475617" cy="2029119"/>
                <a:chOff x="3600" y="864"/>
                <a:chExt cx="519" cy="303"/>
              </a:xfrm>
            </p:grpSpPr>
            <p:sp>
              <p:nvSpPr>
                <p:cNvPr id="11" name="AutoShape 136"/>
                <p:cNvSpPr>
                  <a:spLocks noChangeAspect="1" noChangeArrowheads="1" noTextEdit="1"/>
                </p:cNvSpPr>
                <p:nvPr/>
              </p:nvSpPr>
              <p:spPr bwMode="gray">
                <a:xfrm>
                  <a:off x="3600" y="864"/>
                  <a:ext cx="519" cy="3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2" name="Freeform 138"/>
                <p:cNvSpPr>
                  <a:spLocks noEditPoints="1"/>
                </p:cNvSpPr>
                <p:nvPr/>
              </p:nvSpPr>
              <p:spPr bwMode="gray">
                <a:xfrm>
                  <a:off x="3591" y="857"/>
                  <a:ext cx="531" cy="310"/>
                </a:xfrm>
                <a:custGeom>
                  <a:avLst/>
                  <a:gdLst/>
                  <a:ahLst/>
                  <a:cxnLst>
                    <a:cxn ang="0">
                      <a:pos x="413" y="457"/>
                    </a:cxn>
                    <a:cxn ang="0">
                      <a:pos x="185" y="457"/>
                    </a:cxn>
                    <a:cxn ang="0">
                      <a:pos x="35" y="367"/>
                    </a:cxn>
                    <a:cxn ang="0">
                      <a:pos x="63" y="172"/>
                    </a:cxn>
                    <a:cxn ang="0">
                      <a:pos x="185" y="121"/>
                    </a:cxn>
                    <a:cxn ang="0">
                      <a:pos x="191" y="117"/>
                    </a:cxn>
                    <a:cxn ang="0">
                      <a:pos x="321" y="10"/>
                    </a:cxn>
                    <a:cxn ang="0">
                      <a:pos x="489" y="95"/>
                    </a:cxn>
                    <a:cxn ang="0">
                      <a:pos x="496" y="99"/>
                    </a:cxn>
                    <a:cxn ang="0">
                      <a:pos x="638" y="168"/>
                    </a:cxn>
                    <a:cxn ang="0">
                      <a:pos x="646" y="172"/>
                    </a:cxn>
                    <a:cxn ang="0">
                      <a:pos x="778" y="284"/>
                    </a:cxn>
                    <a:cxn ang="0">
                      <a:pos x="744" y="413"/>
                    </a:cxn>
                    <a:cxn ang="0">
                      <a:pos x="656" y="456"/>
                    </a:cxn>
                    <a:cxn ang="0">
                      <a:pos x="640" y="457"/>
                    </a:cxn>
                    <a:cxn ang="0">
                      <a:pos x="413" y="457"/>
                    </a:cxn>
                    <a:cxn ang="0">
                      <a:pos x="220" y="204"/>
                    </a:cxn>
                    <a:cxn ang="0">
                      <a:pos x="191" y="195"/>
                    </a:cxn>
                    <a:cxn ang="0">
                      <a:pos x="186" y="189"/>
                    </a:cxn>
                    <a:cxn ang="0">
                      <a:pos x="183" y="158"/>
                    </a:cxn>
                    <a:cxn ang="0">
                      <a:pos x="178" y="153"/>
                    </a:cxn>
                    <a:cxn ang="0">
                      <a:pos x="160" y="155"/>
                    </a:cxn>
                    <a:cxn ang="0">
                      <a:pos x="49" y="312"/>
                    </a:cxn>
                    <a:cxn ang="0">
                      <a:pos x="181" y="425"/>
                    </a:cxn>
                    <a:cxn ang="0">
                      <a:pos x="646" y="425"/>
                    </a:cxn>
                    <a:cxn ang="0">
                      <a:pos x="718" y="394"/>
                    </a:cxn>
                    <a:cxn ang="0">
                      <a:pos x="748" y="303"/>
                    </a:cxn>
                    <a:cxn ang="0">
                      <a:pos x="703" y="222"/>
                    </a:cxn>
                    <a:cxn ang="0">
                      <a:pos x="630" y="205"/>
                    </a:cxn>
                    <a:cxn ang="0">
                      <a:pos x="620" y="200"/>
                    </a:cxn>
                    <a:cxn ang="0">
                      <a:pos x="538" y="135"/>
                    </a:cxn>
                    <a:cxn ang="0">
                      <a:pos x="441" y="153"/>
                    </a:cxn>
                    <a:cxn ang="0">
                      <a:pos x="438" y="153"/>
                    </a:cxn>
                    <a:cxn ang="0">
                      <a:pos x="410" y="140"/>
                    </a:cxn>
                    <a:cxn ang="0">
                      <a:pos x="459" y="107"/>
                    </a:cxn>
                    <a:cxn ang="0">
                      <a:pos x="456" y="102"/>
                    </a:cxn>
                    <a:cxn ang="0">
                      <a:pos x="238" y="95"/>
                    </a:cxn>
                    <a:cxn ang="0">
                      <a:pos x="215" y="182"/>
                    </a:cxn>
                    <a:cxn ang="0">
                      <a:pos x="220" y="204"/>
                    </a:cxn>
                  </a:cxnLst>
                  <a:rect l="0" t="0" r="r" b="b"/>
                  <a:pathLst>
                    <a:path w="786" h="457">
                      <a:moveTo>
                        <a:pt x="413" y="457"/>
                      </a:moveTo>
                      <a:cubicBezTo>
                        <a:pt x="337" y="457"/>
                        <a:pt x="261" y="457"/>
                        <a:pt x="185" y="457"/>
                      </a:cubicBezTo>
                      <a:cubicBezTo>
                        <a:pt x="118" y="456"/>
                        <a:pt x="67" y="426"/>
                        <a:pt x="35" y="367"/>
                      </a:cubicBezTo>
                      <a:cubicBezTo>
                        <a:pt x="0" y="304"/>
                        <a:pt x="13" y="222"/>
                        <a:pt x="63" y="172"/>
                      </a:cubicBezTo>
                      <a:cubicBezTo>
                        <a:pt x="97" y="138"/>
                        <a:pt x="137" y="121"/>
                        <a:pt x="185" y="121"/>
                      </a:cubicBezTo>
                      <a:cubicBezTo>
                        <a:pt x="188" y="121"/>
                        <a:pt x="189" y="120"/>
                        <a:pt x="191" y="117"/>
                      </a:cubicBezTo>
                      <a:cubicBezTo>
                        <a:pt x="214" y="57"/>
                        <a:pt x="258" y="21"/>
                        <a:pt x="321" y="10"/>
                      </a:cubicBezTo>
                      <a:cubicBezTo>
                        <a:pt x="389" y="0"/>
                        <a:pt x="457" y="35"/>
                        <a:pt x="489" y="95"/>
                      </a:cubicBezTo>
                      <a:cubicBezTo>
                        <a:pt x="491" y="98"/>
                        <a:pt x="493" y="99"/>
                        <a:pt x="496" y="99"/>
                      </a:cubicBezTo>
                      <a:cubicBezTo>
                        <a:pt x="555" y="98"/>
                        <a:pt x="603" y="121"/>
                        <a:pt x="638" y="168"/>
                      </a:cubicBezTo>
                      <a:cubicBezTo>
                        <a:pt x="640" y="171"/>
                        <a:pt x="642" y="172"/>
                        <a:pt x="646" y="172"/>
                      </a:cubicBezTo>
                      <a:cubicBezTo>
                        <a:pt x="711" y="172"/>
                        <a:pt x="767" y="220"/>
                        <a:pt x="778" y="284"/>
                      </a:cubicBezTo>
                      <a:cubicBezTo>
                        <a:pt x="786" y="332"/>
                        <a:pt x="776" y="376"/>
                        <a:pt x="744" y="413"/>
                      </a:cubicBezTo>
                      <a:cubicBezTo>
                        <a:pt x="721" y="439"/>
                        <a:pt x="691" y="453"/>
                        <a:pt x="656" y="456"/>
                      </a:cubicBezTo>
                      <a:cubicBezTo>
                        <a:pt x="651" y="457"/>
                        <a:pt x="645" y="457"/>
                        <a:pt x="640" y="457"/>
                      </a:cubicBezTo>
                      <a:cubicBezTo>
                        <a:pt x="564" y="457"/>
                        <a:pt x="489" y="457"/>
                        <a:pt x="413" y="457"/>
                      </a:cubicBezTo>
                      <a:close/>
                      <a:moveTo>
                        <a:pt x="220" y="204"/>
                      </a:moveTo>
                      <a:cubicBezTo>
                        <a:pt x="210" y="201"/>
                        <a:pt x="200" y="198"/>
                        <a:pt x="191" y="195"/>
                      </a:cubicBezTo>
                      <a:cubicBezTo>
                        <a:pt x="188" y="194"/>
                        <a:pt x="186" y="192"/>
                        <a:pt x="186" y="189"/>
                      </a:cubicBezTo>
                      <a:cubicBezTo>
                        <a:pt x="185" y="179"/>
                        <a:pt x="183" y="169"/>
                        <a:pt x="183" y="158"/>
                      </a:cubicBezTo>
                      <a:cubicBezTo>
                        <a:pt x="182" y="155"/>
                        <a:pt x="182" y="153"/>
                        <a:pt x="178" y="153"/>
                      </a:cubicBezTo>
                      <a:cubicBezTo>
                        <a:pt x="172" y="154"/>
                        <a:pt x="166" y="154"/>
                        <a:pt x="160" y="155"/>
                      </a:cubicBezTo>
                      <a:cubicBezTo>
                        <a:pt x="86" y="169"/>
                        <a:pt x="37" y="237"/>
                        <a:pt x="49" y="312"/>
                      </a:cubicBezTo>
                      <a:cubicBezTo>
                        <a:pt x="59" y="376"/>
                        <a:pt x="116" y="425"/>
                        <a:pt x="181" y="425"/>
                      </a:cubicBezTo>
                      <a:cubicBezTo>
                        <a:pt x="336" y="425"/>
                        <a:pt x="491" y="425"/>
                        <a:pt x="646" y="425"/>
                      </a:cubicBezTo>
                      <a:cubicBezTo>
                        <a:pt x="674" y="425"/>
                        <a:pt x="699" y="414"/>
                        <a:pt x="718" y="394"/>
                      </a:cubicBezTo>
                      <a:cubicBezTo>
                        <a:pt x="742" y="368"/>
                        <a:pt x="751" y="337"/>
                        <a:pt x="748" y="303"/>
                      </a:cubicBezTo>
                      <a:cubicBezTo>
                        <a:pt x="746" y="269"/>
                        <a:pt x="731" y="242"/>
                        <a:pt x="703" y="222"/>
                      </a:cubicBezTo>
                      <a:cubicBezTo>
                        <a:pt x="681" y="207"/>
                        <a:pt x="656" y="202"/>
                        <a:pt x="630" y="205"/>
                      </a:cubicBezTo>
                      <a:cubicBezTo>
                        <a:pt x="625" y="206"/>
                        <a:pt x="622" y="204"/>
                        <a:pt x="620" y="200"/>
                      </a:cubicBezTo>
                      <a:cubicBezTo>
                        <a:pt x="601" y="167"/>
                        <a:pt x="574" y="145"/>
                        <a:pt x="538" y="135"/>
                      </a:cubicBezTo>
                      <a:cubicBezTo>
                        <a:pt x="503" y="126"/>
                        <a:pt x="470" y="128"/>
                        <a:pt x="441" y="153"/>
                      </a:cubicBezTo>
                      <a:cubicBezTo>
                        <a:pt x="440" y="153"/>
                        <a:pt x="439" y="154"/>
                        <a:pt x="438" y="153"/>
                      </a:cubicBezTo>
                      <a:cubicBezTo>
                        <a:pt x="428" y="149"/>
                        <a:pt x="419" y="145"/>
                        <a:pt x="410" y="140"/>
                      </a:cubicBezTo>
                      <a:cubicBezTo>
                        <a:pt x="424" y="125"/>
                        <a:pt x="440" y="115"/>
                        <a:pt x="459" y="107"/>
                      </a:cubicBezTo>
                      <a:cubicBezTo>
                        <a:pt x="458" y="105"/>
                        <a:pt x="457" y="104"/>
                        <a:pt x="456" y="102"/>
                      </a:cubicBezTo>
                      <a:cubicBezTo>
                        <a:pt x="407" y="23"/>
                        <a:pt x="292" y="19"/>
                        <a:pt x="238" y="95"/>
                      </a:cubicBezTo>
                      <a:cubicBezTo>
                        <a:pt x="219" y="121"/>
                        <a:pt x="210" y="150"/>
                        <a:pt x="215" y="182"/>
                      </a:cubicBezTo>
                      <a:cubicBezTo>
                        <a:pt x="217" y="189"/>
                        <a:pt x="218" y="196"/>
                        <a:pt x="220" y="204"/>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3" name="Freeform 139"/>
                <p:cNvSpPr>
                  <a:spLocks/>
                </p:cNvSpPr>
                <p:nvPr/>
              </p:nvSpPr>
              <p:spPr bwMode="gray">
                <a:xfrm>
                  <a:off x="3616" y="870"/>
                  <a:ext cx="482" cy="275"/>
                </a:xfrm>
                <a:custGeom>
                  <a:avLst/>
                  <a:gdLst/>
                  <a:ahLst/>
                  <a:cxnLst>
                    <a:cxn ang="0">
                      <a:pos x="183" y="185"/>
                    </a:cxn>
                    <a:cxn ang="0">
                      <a:pos x="178" y="163"/>
                    </a:cxn>
                    <a:cxn ang="0">
                      <a:pos x="201" y="76"/>
                    </a:cxn>
                    <a:cxn ang="0">
                      <a:pos x="419" y="83"/>
                    </a:cxn>
                    <a:cxn ang="0">
                      <a:pos x="422" y="88"/>
                    </a:cxn>
                    <a:cxn ang="0">
                      <a:pos x="373" y="121"/>
                    </a:cxn>
                    <a:cxn ang="0">
                      <a:pos x="401" y="134"/>
                    </a:cxn>
                    <a:cxn ang="0">
                      <a:pos x="404" y="134"/>
                    </a:cxn>
                    <a:cxn ang="0">
                      <a:pos x="501" y="116"/>
                    </a:cxn>
                    <a:cxn ang="0">
                      <a:pos x="583" y="181"/>
                    </a:cxn>
                    <a:cxn ang="0">
                      <a:pos x="593" y="186"/>
                    </a:cxn>
                    <a:cxn ang="0">
                      <a:pos x="666" y="203"/>
                    </a:cxn>
                    <a:cxn ang="0">
                      <a:pos x="711" y="284"/>
                    </a:cxn>
                    <a:cxn ang="0">
                      <a:pos x="681" y="375"/>
                    </a:cxn>
                    <a:cxn ang="0">
                      <a:pos x="609" y="406"/>
                    </a:cxn>
                    <a:cxn ang="0">
                      <a:pos x="144" y="406"/>
                    </a:cxn>
                    <a:cxn ang="0">
                      <a:pos x="12" y="293"/>
                    </a:cxn>
                    <a:cxn ang="0">
                      <a:pos x="123" y="136"/>
                    </a:cxn>
                    <a:cxn ang="0">
                      <a:pos x="141" y="134"/>
                    </a:cxn>
                    <a:cxn ang="0">
                      <a:pos x="146" y="139"/>
                    </a:cxn>
                    <a:cxn ang="0">
                      <a:pos x="149" y="170"/>
                    </a:cxn>
                    <a:cxn ang="0">
                      <a:pos x="154" y="176"/>
                    </a:cxn>
                    <a:cxn ang="0">
                      <a:pos x="183" y="185"/>
                    </a:cxn>
                  </a:cxnLst>
                  <a:rect l="0" t="0" r="r" b="b"/>
                  <a:pathLst>
                    <a:path w="714" h="406">
                      <a:moveTo>
                        <a:pt x="183" y="185"/>
                      </a:moveTo>
                      <a:cubicBezTo>
                        <a:pt x="181" y="177"/>
                        <a:pt x="180" y="170"/>
                        <a:pt x="178" y="163"/>
                      </a:cubicBezTo>
                      <a:cubicBezTo>
                        <a:pt x="173" y="131"/>
                        <a:pt x="182" y="102"/>
                        <a:pt x="201" y="76"/>
                      </a:cubicBezTo>
                      <a:cubicBezTo>
                        <a:pt x="255" y="0"/>
                        <a:pt x="370" y="4"/>
                        <a:pt x="419" y="83"/>
                      </a:cubicBezTo>
                      <a:cubicBezTo>
                        <a:pt x="420" y="85"/>
                        <a:pt x="421" y="86"/>
                        <a:pt x="422" y="88"/>
                      </a:cubicBezTo>
                      <a:cubicBezTo>
                        <a:pt x="403" y="96"/>
                        <a:pt x="387" y="106"/>
                        <a:pt x="373" y="121"/>
                      </a:cubicBezTo>
                      <a:cubicBezTo>
                        <a:pt x="382" y="126"/>
                        <a:pt x="391" y="130"/>
                        <a:pt x="401" y="134"/>
                      </a:cubicBezTo>
                      <a:cubicBezTo>
                        <a:pt x="402" y="135"/>
                        <a:pt x="403" y="134"/>
                        <a:pt x="404" y="134"/>
                      </a:cubicBezTo>
                      <a:cubicBezTo>
                        <a:pt x="433" y="109"/>
                        <a:pt x="466" y="107"/>
                        <a:pt x="501" y="116"/>
                      </a:cubicBezTo>
                      <a:cubicBezTo>
                        <a:pt x="537" y="126"/>
                        <a:pt x="564" y="148"/>
                        <a:pt x="583" y="181"/>
                      </a:cubicBezTo>
                      <a:cubicBezTo>
                        <a:pt x="585" y="185"/>
                        <a:pt x="588" y="187"/>
                        <a:pt x="593" y="186"/>
                      </a:cubicBezTo>
                      <a:cubicBezTo>
                        <a:pt x="619" y="183"/>
                        <a:pt x="644" y="188"/>
                        <a:pt x="666" y="203"/>
                      </a:cubicBezTo>
                      <a:cubicBezTo>
                        <a:pt x="694" y="223"/>
                        <a:pt x="709" y="250"/>
                        <a:pt x="711" y="284"/>
                      </a:cubicBezTo>
                      <a:cubicBezTo>
                        <a:pt x="714" y="318"/>
                        <a:pt x="705" y="349"/>
                        <a:pt x="681" y="375"/>
                      </a:cubicBezTo>
                      <a:cubicBezTo>
                        <a:pt x="662" y="395"/>
                        <a:pt x="637" y="406"/>
                        <a:pt x="609" y="406"/>
                      </a:cubicBezTo>
                      <a:cubicBezTo>
                        <a:pt x="454" y="406"/>
                        <a:pt x="299" y="406"/>
                        <a:pt x="144" y="406"/>
                      </a:cubicBezTo>
                      <a:cubicBezTo>
                        <a:pt x="79" y="406"/>
                        <a:pt x="22" y="357"/>
                        <a:pt x="12" y="293"/>
                      </a:cubicBezTo>
                      <a:cubicBezTo>
                        <a:pt x="0" y="218"/>
                        <a:pt x="49" y="150"/>
                        <a:pt x="123" y="136"/>
                      </a:cubicBezTo>
                      <a:cubicBezTo>
                        <a:pt x="129" y="135"/>
                        <a:pt x="135" y="135"/>
                        <a:pt x="141" y="134"/>
                      </a:cubicBezTo>
                      <a:cubicBezTo>
                        <a:pt x="145" y="134"/>
                        <a:pt x="145" y="136"/>
                        <a:pt x="146" y="139"/>
                      </a:cubicBezTo>
                      <a:cubicBezTo>
                        <a:pt x="146" y="150"/>
                        <a:pt x="148" y="160"/>
                        <a:pt x="149" y="170"/>
                      </a:cubicBezTo>
                      <a:cubicBezTo>
                        <a:pt x="149" y="173"/>
                        <a:pt x="151" y="175"/>
                        <a:pt x="154" y="176"/>
                      </a:cubicBezTo>
                      <a:cubicBezTo>
                        <a:pt x="163" y="179"/>
                        <a:pt x="173" y="182"/>
                        <a:pt x="183" y="185"/>
                      </a:cubicBezTo>
                      <a:close/>
                    </a:path>
                  </a:pathLst>
                </a:custGeom>
                <a:solidFill>
                  <a:srgbClr val="FFFFFF">
                    <a:alpha val="80000"/>
                  </a:srgb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sp>
            <p:nvSpPr>
              <p:cNvPr id="9" name="TextBox 8"/>
              <p:cNvSpPr txBox="1"/>
              <p:nvPr/>
            </p:nvSpPr>
            <p:spPr bwMode="auto">
              <a:xfrm>
                <a:off x="8323391" y="3587043"/>
                <a:ext cx="2642000" cy="510909"/>
              </a:xfrm>
              <a:prstGeom prst="rect">
                <a:avLst/>
              </a:prstGeom>
              <a:noFill/>
            </p:spPr>
            <p:txBody>
              <a:bodyPr wrap="square">
                <a:spAutoFit/>
              </a:bodyPr>
              <a:lstStyle/>
              <a:p>
                <a:pPr algn="ctr">
                  <a:lnSpc>
                    <a:spcPct val="90000"/>
                  </a:lnSpc>
                  <a:defRPr/>
                </a:pPr>
                <a:r>
                  <a:rPr lang="en-US" sz="2100" b="1" dirty="0" smtClean="0">
                    <a:solidFill>
                      <a:srgbClr val="5F5F5F"/>
                    </a:solidFill>
                  </a:rPr>
                  <a:t>Public Cloud</a:t>
                </a:r>
                <a:endParaRPr lang="en-US" sz="2100" b="1" dirty="0">
                  <a:solidFill>
                    <a:srgbClr val="5F5F5F"/>
                  </a:solidFill>
                </a:endParaRPr>
              </a:p>
            </p:txBody>
          </p:sp>
          <p:sp>
            <p:nvSpPr>
              <p:cNvPr id="10" name="Freeform 306"/>
              <p:cNvSpPr>
                <a:spLocks/>
              </p:cNvSpPr>
              <p:nvPr/>
            </p:nvSpPr>
            <p:spPr bwMode="gray">
              <a:xfrm>
                <a:off x="9349827" y="2953994"/>
                <a:ext cx="269944" cy="397372"/>
              </a:xfrm>
              <a:custGeom>
                <a:avLst/>
                <a:gdLst/>
                <a:ahLst/>
                <a:cxnLst>
                  <a:cxn ang="0">
                    <a:pos x="128" y="0"/>
                  </a:cxn>
                  <a:cxn ang="0">
                    <a:pos x="128" y="13"/>
                  </a:cxn>
                  <a:cxn ang="0">
                    <a:pos x="138" y="23"/>
                  </a:cxn>
                  <a:cxn ang="0">
                    <a:pos x="235" y="97"/>
                  </a:cxn>
                  <a:cxn ang="0">
                    <a:pos x="239" y="120"/>
                  </a:cxn>
                  <a:cxn ang="0">
                    <a:pos x="239" y="209"/>
                  </a:cxn>
                  <a:cxn ang="0">
                    <a:pos x="236" y="216"/>
                  </a:cxn>
                  <a:cxn ang="0">
                    <a:pos x="218" y="231"/>
                  </a:cxn>
                  <a:cxn ang="0">
                    <a:pos x="213" y="241"/>
                  </a:cxn>
                  <a:cxn ang="0">
                    <a:pos x="196" y="306"/>
                  </a:cxn>
                  <a:cxn ang="0">
                    <a:pos x="115" y="349"/>
                  </a:cxn>
                  <a:cxn ang="0">
                    <a:pos x="40" y="297"/>
                  </a:cxn>
                  <a:cxn ang="0">
                    <a:pos x="28" y="240"/>
                  </a:cxn>
                  <a:cxn ang="0">
                    <a:pos x="24" y="231"/>
                  </a:cxn>
                  <a:cxn ang="0">
                    <a:pos x="4" y="214"/>
                  </a:cxn>
                  <a:cxn ang="0">
                    <a:pos x="1" y="208"/>
                  </a:cxn>
                  <a:cxn ang="0">
                    <a:pos x="2" y="108"/>
                  </a:cxn>
                  <a:cxn ang="0">
                    <a:pos x="71" y="12"/>
                  </a:cxn>
                  <a:cxn ang="0">
                    <a:pos x="125" y="0"/>
                  </a:cxn>
                  <a:cxn ang="0">
                    <a:pos x="128" y="0"/>
                  </a:cxn>
                </a:cxnLst>
                <a:rect l="0" t="0" r="r" b="b"/>
                <a:pathLst>
                  <a:path w="239" h="351">
                    <a:moveTo>
                      <a:pt x="128" y="0"/>
                    </a:moveTo>
                    <a:cubicBezTo>
                      <a:pt x="128" y="5"/>
                      <a:pt x="128" y="9"/>
                      <a:pt x="128" y="13"/>
                    </a:cubicBezTo>
                    <a:cubicBezTo>
                      <a:pt x="128" y="21"/>
                      <a:pt x="130" y="23"/>
                      <a:pt x="138" y="23"/>
                    </a:cubicBezTo>
                    <a:cubicBezTo>
                      <a:pt x="182" y="24"/>
                      <a:pt x="223" y="54"/>
                      <a:pt x="235" y="97"/>
                    </a:cubicBezTo>
                    <a:cubicBezTo>
                      <a:pt x="237" y="104"/>
                      <a:pt x="239" y="112"/>
                      <a:pt x="239" y="120"/>
                    </a:cubicBezTo>
                    <a:cubicBezTo>
                      <a:pt x="239" y="149"/>
                      <a:pt x="239" y="179"/>
                      <a:pt x="239" y="209"/>
                    </a:cubicBezTo>
                    <a:cubicBezTo>
                      <a:pt x="239" y="212"/>
                      <a:pt x="238" y="214"/>
                      <a:pt x="236" y="216"/>
                    </a:cubicBezTo>
                    <a:cubicBezTo>
                      <a:pt x="230" y="221"/>
                      <a:pt x="224" y="226"/>
                      <a:pt x="218" y="231"/>
                    </a:cubicBezTo>
                    <a:cubicBezTo>
                      <a:pt x="215" y="233"/>
                      <a:pt x="213" y="237"/>
                      <a:pt x="213" y="241"/>
                    </a:cubicBezTo>
                    <a:cubicBezTo>
                      <a:pt x="214" y="264"/>
                      <a:pt x="208" y="286"/>
                      <a:pt x="196" y="306"/>
                    </a:cubicBezTo>
                    <a:cubicBezTo>
                      <a:pt x="178" y="336"/>
                      <a:pt x="150" y="351"/>
                      <a:pt x="115" y="349"/>
                    </a:cubicBezTo>
                    <a:cubicBezTo>
                      <a:pt x="80" y="347"/>
                      <a:pt x="56" y="328"/>
                      <a:pt x="40" y="297"/>
                    </a:cubicBezTo>
                    <a:cubicBezTo>
                      <a:pt x="32" y="279"/>
                      <a:pt x="27" y="260"/>
                      <a:pt x="28" y="240"/>
                    </a:cubicBezTo>
                    <a:cubicBezTo>
                      <a:pt x="28" y="236"/>
                      <a:pt x="27" y="234"/>
                      <a:pt x="24" y="231"/>
                    </a:cubicBezTo>
                    <a:cubicBezTo>
                      <a:pt x="17" y="226"/>
                      <a:pt x="11" y="220"/>
                      <a:pt x="4" y="214"/>
                    </a:cubicBezTo>
                    <a:cubicBezTo>
                      <a:pt x="3" y="213"/>
                      <a:pt x="1" y="210"/>
                      <a:pt x="1" y="208"/>
                    </a:cubicBezTo>
                    <a:cubicBezTo>
                      <a:pt x="1" y="175"/>
                      <a:pt x="0" y="142"/>
                      <a:pt x="2" y="108"/>
                    </a:cubicBezTo>
                    <a:cubicBezTo>
                      <a:pt x="4" y="63"/>
                      <a:pt x="28" y="30"/>
                      <a:pt x="71" y="12"/>
                    </a:cubicBezTo>
                    <a:cubicBezTo>
                      <a:pt x="88" y="4"/>
                      <a:pt x="106" y="2"/>
                      <a:pt x="125" y="0"/>
                    </a:cubicBezTo>
                    <a:cubicBezTo>
                      <a:pt x="126" y="0"/>
                      <a:pt x="127" y="0"/>
                      <a:pt x="128"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200" dirty="0">
                  <a:solidFill>
                    <a:srgbClr val="5F5F5F"/>
                  </a:solidFill>
                </a:endParaRPr>
              </a:p>
            </p:txBody>
          </p:sp>
        </p:grpSp>
      </p:grpSp>
      <p:grpSp>
        <p:nvGrpSpPr>
          <p:cNvPr id="28" name="Group 62"/>
          <p:cNvGrpSpPr/>
          <p:nvPr/>
        </p:nvGrpSpPr>
        <p:grpSpPr>
          <a:xfrm>
            <a:off x="1703193" y="985861"/>
            <a:ext cx="5359609" cy="423462"/>
            <a:chOff x="2270332" y="1323975"/>
            <a:chExt cx="7144285" cy="652114"/>
          </a:xfrm>
        </p:grpSpPr>
        <p:cxnSp>
          <p:nvCxnSpPr>
            <p:cNvPr id="29" name="Straight Arrow Connector 28"/>
            <p:cNvCxnSpPr/>
            <p:nvPr/>
          </p:nvCxnSpPr>
          <p:spPr>
            <a:xfrm>
              <a:off x="2286000" y="1323975"/>
              <a:ext cx="2322" cy="652114"/>
            </a:xfrm>
            <a:prstGeom prst="straightConnector1">
              <a:avLst/>
            </a:prstGeom>
            <a:ln w="28575">
              <a:solidFill>
                <a:schemeClr val="tx1"/>
              </a:solidFill>
              <a:miter lim="800000"/>
              <a:tailEnd type="arrow"/>
            </a:ln>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9401175" y="1323975"/>
              <a:ext cx="2322" cy="652114"/>
            </a:xfrm>
            <a:prstGeom prst="straightConnector1">
              <a:avLst/>
            </a:prstGeom>
            <a:ln w="28575">
              <a:solidFill>
                <a:schemeClr val="tx1"/>
              </a:solidFill>
              <a:miter lim="800000"/>
              <a:tailEnd type="arrow"/>
            </a:ln>
            <a:effectLst/>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270332" y="1333501"/>
              <a:ext cx="7144285" cy="0"/>
            </a:xfrm>
            <a:prstGeom prst="line">
              <a:avLst/>
            </a:prstGeom>
            <a:ln w="28575">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32" name="Rectangle 31"/>
          <p:cNvSpPr/>
          <p:nvPr/>
        </p:nvSpPr>
        <p:spPr>
          <a:xfrm>
            <a:off x="3085713" y="1476445"/>
            <a:ext cx="2915409" cy="142805"/>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33" name="Rectangle 32"/>
          <p:cNvSpPr/>
          <p:nvPr/>
        </p:nvSpPr>
        <p:spPr>
          <a:xfrm>
            <a:off x="2343007" y="826377"/>
            <a:ext cx="4325327" cy="480119"/>
          </a:xfrm>
          <a:prstGeom prst="rect">
            <a:avLst/>
          </a:prstGeom>
          <a:solidFill>
            <a:schemeClr val="bg1"/>
          </a:solidFill>
        </p:spPr>
        <p:txBody>
          <a:bodyPr wrap="none" lIns="91428" tIns="45714" rIns="91428" bIns="45714">
            <a:spAutoFit/>
          </a:bodyPr>
          <a:lstStyle/>
          <a:p>
            <a:pPr algn="ctr">
              <a:lnSpc>
                <a:spcPct val="90000"/>
              </a:lnSpc>
              <a:defRPr/>
            </a:pPr>
            <a:r>
              <a:rPr lang="en-US" sz="2800" b="1" dirty="0" smtClean="0">
                <a:solidFill>
                  <a:srgbClr val="FF0000"/>
                </a:solidFill>
              </a:rPr>
              <a:t>HYBRID ENTERPRISE CLOUD</a:t>
            </a:r>
            <a:endParaRPr lang="en-US" sz="2800" b="1" dirty="0">
              <a:solidFill>
                <a:srgbClr val="FF0000"/>
              </a:solidFill>
            </a:endParaRPr>
          </a:p>
        </p:txBody>
      </p:sp>
      <p:sp>
        <p:nvSpPr>
          <p:cNvPr id="34" name="Rectangle 33"/>
          <p:cNvSpPr/>
          <p:nvPr/>
        </p:nvSpPr>
        <p:spPr>
          <a:xfrm>
            <a:off x="3314372" y="2183349"/>
            <a:ext cx="2572420" cy="1579908"/>
          </a:xfrm>
          <a:prstGeom prst="rect">
            <a:avLst/>
          </a:prstGeom>
        </p:spPr>
        <p:txBody>
          <a:bodyPr wrap="square" lIns="91428" tIns="45714" rIns="91428" bIns="45714">
            <a:spAutoFit/>
          </a:bodyPr>
          <a:lstStyle/>
          <a:p>
            <a:pPr marL="215532" indent="-215532">
              <a:lnSpc>
                <a:spcPts val="2850"/>
              </a:lnSpc>
              <a:buFont typeface="Arial" pitchFamily="34" charset="0"/>
              <a:buChar char="•"/>
            </a:pPr>
            <a:r>
              <a:rPr lang="en-US" sz="2100" b="1" u="sng" dirty="0">
                <a:solidFill>
                  <a:srgbClr val="5F5F5F"/>
                </a:solidFill>
              </a:rPr>
              <a:t>Same</a:t>
            </a:r>
            <a:r>
              <a:rPr lang="en-US" sz="2100" dirty="0">
                <a:solidFill>
                  <a:srgbClr val="5F5F5F"/>
                </a:solidFill>
              </a:rPr>
              <a:t> Products</a:t>
            </a:r>
            <a:endParaRPr lang="en-US" u="sng" dirty="0">
              <a:solidFill>
                <a:srgbClr val="FF0000"/>
              </a:solidFill>
            </a:endParaRPr>
          </a:p>
          <a:p>
            <a:pPr marL="215532" indent="-215532">
              <a:lnSpc>
                <a:spcPts val="2850"/>
              </a:lnSpc>
              <a:buFont typeface="Arial" pitchFamily="34" charset="0"/>
              <a:buChar char="•"/>
            </a:pPr>
            <a:r>
              <a:rPr lang="en-US" sz="2100" b="1" u="sng" dirty="0">
                <a:solidFill>
                  <a:srgbClr val="5F5F5F"/>
                </a:solidFill>
              </a:rPr>
              <a:t>Same</a:t>
            </a:r>
            <a:r>
              <a:rPr lang="en-US" sz="2100" dirty="0">
                <a:solidFill>
                  <a:srgbClr val="5F5F5F"/>
                </a:solidFill>
              </a:rPr>
              <a:t> Architectures</a:t>
            </a:r>
          </a:p>
          <a:p>
            <a:pPr marL="215532" indent="-215532">
              <a:lnSpc>
                <a:spcPts val="2850"/>
              </a:lnSpc>
              <a:buFont typeface="Arial" pitchFamily="34" charset="0"/>
              <a:buChar char="•"/>
            </a:pPr>
            <a:r>
              <a:rPr lang="en-US" sz="2100" b="1" u="sng" dirty="0">
                <a:solidFill>
                  <a:srgbClr val="5F5F5F"/>
                </a:solidFill>
              </a:rPr>
              <a:t>Same</a:t>
            </a:r>
            <a:r>
              <a:rPr lang="en-US" sz="2100" b="1" dirty="0">
                <a:solidFill>
                  <a:srgbClr val="5F5F5F"/>
                </a:solidFill>
              </a:rPr>
              <a:t> </a:t>
            </a:r>
            <a:r>
              <a:rPr lang="en-US" sz="2100" dirty="0" smtClean="0">
                <a:solidFill>
                  <a:srgbClr val="5F5F5F"/>
                </a:solidFill>
              </a:rPr>
              <a:t>Standards</a:t>
            </a:r>
          </a:p>
          <a:p>
            <a:pPr marL="215532" indent="-215532">
              <a:lnSpc>
                <a:spcPts val="2850"/>
              </a:lnSpc>
              <a:buFont typeface="Arial" pitchFamily="34" charset="0"/>
              <a:buChar char="•"/>
            </a:pPr>
            <a:r>
              <a:rPr lang="en-US" sz="2100" b="1" u="sng" dirty="0">
                <a:solidFill>
                  <a:srgbClr val="5F5F5F"/>
                </a:solidFill>
              </a:rPr>
              <a:t>Same</a:t>
            </a:r>
            <a:r>
              <a:rPr lang="en-US" sz="2100" b="1" dirty="0">
                <a:solidFill>
                  <a:srgbClr val="5F5F5F"/>
                </a:solidFill>
              </a:rPr>
              <a:t> </a:t>
            </a:r>
            <a:r>
              <a:rPr lang="en-US" sz="2100" dirty="0" smtClean="0">
                <a:solidFill>
                  <a:srgbClr val="5F5F5F"/>
                </a:solidFill>
              </a:rPr>
              <a:t>Best Practices</a:t>
            </a:r>
            <a:endParaRPr lang="en-US" sz="2100" dirty="0">
              <a:solidFill>
                <a:srgbClr val="5F5F5F"/>
              </a:solidFill>
            </a:endParaRPr>
          </a:p>
        </p:txBody>
      </p:sp>
      <p:sp>
        <p:nvSpPr>
          <p:cNvPr id="35" name="Rectangle 34"/>
          <p:cNvSpPr/>
          <p:nvPr/>
        </p:nvSpPr>
        <p:spPr>
          <a:xfrm>
            <a:off x="0" y="4223200"/>
            <a:ext cx="9144000" cy="369320"/>
          </a:xfrm>
          <a:prstGeom prst="rect">
            <a:avLst/>
          </a:prstGeom>
        </p:spPr>
        <p:txBody>
          <a:bodyPr wrap="square" lIns="91428" tIns="45714" rIns="91428" bIns="45714">
            <a:spAutoFit/>
          </a:bodyPr>
          <a:lstStyle/>
          <a:p>
            <a:pPr algn="ctr"/>
            <a:r>
              <a:rPr lang="en-US" i="1" dirty="0">
                <a:solidFill>
                  <a:srgbClr val="0070C0"/>
                </a:solidFill>
              </a:rPr>
              <a:t>Portability </a:t>
            </a:r>
            <a:r>
              <a:rPr lang="en-US" i="1" dirty="0" smtClean="0">
                <a:solidFill>
                  <a:srgbClr val="0070C0"/>
                </a:solidFill>
              </a:rPr>
              <a:t>and Agility from </a:t>
            </a:r>
            <a:r>
              <a:rPr lang="en-US" i="1" dirty="0">
                <a:solidFill>
                  <a:srgbClr val="0070C0"/>
                </a:solidFill>
              </a:rPr>
              <a:t>On-Premises to Cloud and Back!</a:t>
            </a:r>
          </a:p>
        </p:txBody>
      </p:sp>
      <p:pic>
        <p:nvPicPr>
          <p:cNvPr id="36" name="Picture Placeholder 6"/>
          <p:cNvPicPr>
            <a:picLocks noChangeAspect="1"/>
          </p:cNvPicPr>
          <p:nvPr/>
        </p:nvPicPr>
        <p:blipFill rotWithShape="1">
          <a:blip r:embed="rId3" cstate="print">
            <a:extLst>
              <a:ext uri="{28A0092B-C50C-407E-A947-70E740481C1C}">
                <a14:useLocalDpi xmlns:a14="http://schemas.microsoft.com/office/drawing/2010/main" val="0"/>
              </a:ext>
            </a:extLst>
          </a:blip>
          <a:srcRect l="27752" r="26788"/>
          <a:stretch/>
        </p:blipFill>
        <p:spPr>
          <a:xfrm>
            <a:off x="6418856" y="2956749"/>
            <a:ext cx="512197" cy="1004208"/>
          </a:xfrm>
          <a:prstGeom prst="rect">
            <a:avLst/>
          </a:prstGeom>
        </p:spPr>
      </p:pic>
      <p:pic>
        <p:nvPicPr>
          <p:cNvPr id="38" name="Picture Placeholder 6"/>
          <p:cNvPicPr>
            <a:picLocks noChangeAspect="1"/>
          </p:cNvPicPr>
          <p:nvPr/>
        </p:nvPicPr>
        <p:blipFill rotWithShape="1">
          <a:blip r:embed="rId3" cstate="print">
            <a:extLst>
              <a:ext uri="{28A0092B-C50C-407E-A947-70E740481C1C}">
                <a14:useLocalDpi xmlns:a14="http://schemas.microsoft.com/office/drawing/2010/main" val="0"/>
              </a:ext>
            </a:extLst>
          </a:blip>
          <a:srcRect l="27752" r="26788"/>
          <a:stretch/>
        </p:blipFill>
        <p:spPr>
          <a:xfrm>
            <a:off x="7018931" y="2966274"/>
            <a:ext cx="563518" cy="1104828"/>
          </a:xfrm>
          <a:prstGeom prst="rect">
            <a:avLst/>
          </a:prstGeom>
        </p:spPr>
      </p:pic>
      <p:sp>
        <p:nvSpPr>
          <p:cNvPr id="42" name="Rectangle 41"/>
          <p:cNvSpPr/>
          <p:nvPr/>
        </p:nvSpPr>
        <p:spPr>
          <a:xfrm>
            <a:off x="6311573" y="1422185"/>
            <a:ext cx="1499489" cy="313920"/>
          </a:xfrm>
          <a:prstGeom prst="rect">
            <a:avLst/>
          </a:prstGeom>
          <a:solidFill>
            <a:schemeClr val="bg1"/>
          </a:solidFill>
        </p:spPr>
        <p:txBody>
          <a:bodyPr wrap="none" lIns="91428" tIns="45714" rIns="91428" bIns="45714">
            <a:spAutoFit/>
          </a:bodyPr>
          <a:lstStyle/>
          <a:p>
            <a:pPr algn="ctr">
              <a:lnSpc>
                <a:spcPct val="90000"/>
              </a:lnSpc>
              <a:defRPr/>
            </a:pPr>
            <a:r>
              <a:rPr lang="en-US" sz="1600" b="1" dirty="0">
                <a:solidFill>
                  <a:srgbClr val="FF0000"/>
                </a:solidFill>
              </a:rPr>
              <a:t>ORACLE</a:t>
            </a:r>
            <a:r>
              <a:rPr lang="en-US" sz="1600" b="1" dirty="0">
                <a:solidFill>
                  <a:srgbClr val="0070C0"/>
                </a:solidFill>
              </a:rPr>
              <a:t> </a:t>
            </a:r>
            <a:r>
              <a:rPr lang="en-US" sz="1600" b="1" dirty="0" smtClean="0">
                <a:solidFill>
                  <a:srgbClr val="5F5F5F"/>
                </a:solidFill>
              </a:rPr>
              <a:t>CLOUD</a:t>
            </a:r>
            <a:endParaRPr lang="en-US" sz="1600" b="1" dirty="0">
              <a:solidFill>
                <a:srgbClr val="5F5F5F"/>
              </a:solidFill>
            </a:endParaRPr>
          </a:p>
        </p:txBody>
      </p:sp>
      <p:sp>
        <p:nvSpPr>
          <p:cNvPr id="43" name="Rectangle 42"/>
          <p:cNvSpPr/>
          <p:nvPr/>
        </p:nvSpPr>
        <p:spPr>
          <a:xfrm>
            <a:off x="1128060" y="1437913"/>
            <a:ext cx="1316298" cy="313920"/>
          </a:xfrm>
          <a:prstGeom prst="rect">
            <a:avLst/>
          </a:prstGeom>
          <a:solidFill>
            <a:schemeClr val="bg1"/>
          </a:solidFill>
        </p:spPr>
        <p:txBody>
          <a:bodyPr wrap="none" lIns="91428" tIns="45714" rIns="91428" bIns="45714">
            <a:spAutoFit/>
          </a:bodyPr>
          <a:lstStyle/>
          <a:p>
            <a:pPr algn="ctr">
              <a:lnSpc>
                <a:spcPct val="90000"/>
              </a:lnSpc>
              <a:defRPr/>
            </a:pPr>
            <a:r>
              <a:rPr lang="en-US" sz="1600" b="1" dirty="0" smtClean="0">
                <a:solidFill>
                  <a:srgbClr val="0070C0"/>
                </a:solidFill>
              </a:rPr>
              <a:t>YOUR</a:t>
            </a:r>
            <a:r>
              <a:rPr lang="en-US" sz="1600" b="1" dirty="0" smtClean="0">
                <a:solidFill>
                  <a:srgbClr val="FF0000"/>
                </a:solidFill>
              </a:rPr>
              <a:t> </a:t>
            </a:r>
            <a:r>
              <a:rPr lang="en-US" sz="1600" b="1" dirty="0" smtClean="0">
                <a:solidFill>
                  <a:srgbClr val="5F5F5F"/>
                </a:solidFill>
              </a:rPr>
              <a:t>CLOUD</a:t>
            </a:r>
            <a:endParaRPr lang="en-US" sz="1600" b="1" dirty="0">
              <a:solidFill>
                <a:srgbClr val="5F5F5F"/>
              </a:solidFill>
            </a:endParaRPr>
          </a:p>
        </p:txBody>
      </p:sp>
      <p:pic>
        <p:nvPicPr>
          <p:cNvPr id="44" name="Picture Placeholder 6"/>
          <p:cNvPicPr>
            <a:picLocks noChangeAspect="1"/>
          </p:cNvPicPr>
          <p:nvPr/>
        </p:nvPicPr>
        <p:blipFill rotWithShape="1">
          <a:blip r:embed="rId3" cstate="print">
            <a:extLst>
              <a:ext uri="{28A0092B-C50C-407E-A947-70E740481C1C}">
                <a14:useLocalDpi xmlns:a14="http://schemas.microsoft.com/office/drawing/2010/main" val="0"/>
              </a:ext>
            </a:extLst>
          </a:blip>
          <a:srcRect l="27752" r="26788"/>
          <a:stretch/>
        </p:blipFill>
        <p:spPr>
          <a:xfrm>
            <a:off x="961031" y="2947224"/>
            <a:ext cx="512197" cy="1004208"/>
          </a:xfrm>
          <a:prstGeom prst="rect">
            <a:avLst/>
          </a:prstGeom>
        </p:spPr>
      </p:pic>
      <p:pic>
        <p:nvPicPr>
          <p:cNvPr id="45" name="Picture Placeholder 6"/>
          <p:cNvPicPr>
            <a:picLocks noChangeAspect="1"/>
          </p:cNvPicPr>
          <p:nvPr/>
        </p:nvPicPr>
        <p:blipFill rotWithShape="1">
          <a:blip r:embed="rId3" cstate="print">
            <a:extLst>
              <a:ext uri="{28A0092B-C50C-407E-A947-70E740481C1C}">
                <a14:useLocalDpi xmlns:a14="http://schemas.microsoft.com/office/drawing/2010/main" val="0"/>
              </a:ext>
            </a:extLst>
          </a:blip>
          <a:srcRect l="27752" r="26788"/>
          <a:stretch/>
        </p:blipFill>
        <p:spPr>
          <a:xfrm>
            <a:off x="1561106" y="2956749"/>
            <a:ext cx="563518" cy="1104828"/>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6471" y="3419123"/>
            <a:ext cx="958206" cy="639385"/>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4296" y="3409598"/>
            <a:ext cx="958206" cy="639385"/>
          </a:xfrm>
          <a:prstGeom prst="rect">
            <a:avLst/>
          </a:prstGeom>
        </p:spPr>
      </p:pic>
      <p:pic>
        <p:nvPicPr>
          <p:cNvPr id="46" name="Picture Placeholder 10" descr="ic-OracleDatabase12cCampaign-red.png"/>
          <p:cNvPicPr>
            <a:picLocks noChangeAspect="1"/>
          </p:cNvPicPr>
          <p:nvPr/>
        </p:nvPicPr>
        <p:blipFill>
          <a:blip r:embed="rId5" cstate="print">
            <a:extLst>
              <a:ext uri="{28A0092B-C50C-407E-A947-70E740481C1C}">
                <a14:useLocalDpi xmlns:a14="http://schemas.microsoft.com/office/drawing/2010/main" val="0"/>
              </a:ext>
            </a:extLst>
          </a:blip>
          <a:srcRect t="13780" b="13780"/>
          <a:stretch>
            <a:fillRect/>
          </a:stretch>
        </p:blipFill>
        <p:spPr bwMode="gray">
          <a:xfrm>
            <a:off x="7805030" y="2009774"/>
            <a:ext cx="735221" cy="53238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8" name="Picture Placeholder 10" descr="ic-OracleDatabase12cCampaign-red.png"/>
          <p:cNvPicPr>
            <a:picLocks noChangeAspect="1"/>
          </p:cNvPicPr>
          <p:nvPr/>
        </p:nvPicPr>
        <p:blipFill>
          <a:blip r:embed="rId5" cstate="print">
            <a:extLst>
              <a:ext uri="{28A0092B-C50C-407E-A947-70E740481C1C}">
                <a14:useLocalDpi xmlns:a14="http://schemas.microsoft.com/office/drawing/2010/main" val="0"/>
              </a:ext>
            </a:extLst>
          </a:blip>
          <a:srcRect t="13780" b="13780"/>
          <a:stretch>
            <a:fillRect/>
          </a:stretch>
        </p:blipFill>
        <p:spPr bwMode="gray">
          <a:xfrm>
            <a:off x="508881" y="2038350"/>
            <a:ext cx="637973" cy="50380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7484" y="2540259"/>
            <a:ext cx="620644" cy="545221"/>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94184" y="2549784"/>
            <a:ext cx="620644" cy="545221"/>
          </a:xfrm>
          <a:prstGeom prst="rect">
            <a:avLst/>
          </a:prstGeom>
        </p:spPr>
      </p:pic>
    </p:spTree>
    <p:extLst>
      <p:ext uri="{BB962C8B-B14F-4D97-AF65-F5344CB8AC3E}">
        <p14:creationId xmlns:p14="http://schemas.microsoft.com/office/powerpoint/2010/main" val="22837552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nvPr>
        </p:nvGraphicFramePr>
        <p:xfrm>
          <a:off x="1275372" y="719137"/>
          <a:ext cx="6491655" cy="3895726"/>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8"/>
          <p:cNvSpPr txBox="1">
            <a:spLocks noChangeArrowheads="1"/>
          </p:cNvSpPr>
          <p:nvPr/>
        </p:nvSpPr>
        <p:spPr bwMode="auto">
          <a:xfrm>
            <a:off x="304007" y="228600"/>
            <a:ext cx="6179344" cy="68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000" b="1">
                <a:solidFill>
                  <a:schemeClr val="tx1"/>
                </a:solidFill>
                <a:latin typeface="Calibri" panose="020F0502020204030204" pitchFamily="34" charset="0"/>
              </a:defRPr>
            </a:lvl1pPr>
            <a:lvl2pPr marL="742950" indent="-285750" eaLnBrk="0" hangingPunct="0">
              <a:defRPr sz="2000" b="1">
                <a:solidFill>
                  <a:schemeClr val="tx1"/>
                </a:solidFill>
                <a:latin typeface="Calibri" panose="020F0502020204030204" pitchFamily="34" charset="0"/>
              </a:defRPr>
            </a:lvl2pPr>
            <a:lvl3pPr marL="1143000" indent="-228600" eaLnBrk="0" hangingPunct="0">
              <a:defRPr sz="2000" b="1">
                <a:solidFill>
                  <a:schemeClr val="tx1"/>
                </a:solidFill>
                <a:latin typeface="Calibri" panose="020F0502020204030204" pitchFamily="34" charset="0"/>
              </a:defRPr>
            </a:lvl3pPr>
            <a:lvl4pPr marL="1600200" indent="-228600" eaLnBrk="0" hangingPunct="0">
              <a:defRPr sz="2000" b="1">
                <a:solidFill>
                  <a:schemeClr val="tx1"/>
                </a:solidFill>
                <a:latin typeface="Calibri" panose="020F0502020204030204" pitchFamily="34" charset="0"/>
              </a:defRPr>
            </a:lvl4pPr>
            <a:lvl5pPr marL="2057400" indent="-228600" eaLnBrk="0" hangingPunct="0">
              <a:defRPr sz="2000" b="1">
                <a:solidFill>
                  <a:schemeClr val="tx1"/>
                </a:solidFill>
                <a:latin typeface="Calibri" panose="020F050202020403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9pPr>
          </a:lstStyle>
          <a:p>
            <a:pPr eaLnBrk="1" hangingPunct="1"/>
            <a:r>
              <a:rPr lang="en-US" altLang="en-US" sz="2400" b="0" dirty="0">
                <a:solidFill>
                  <a:srgbClr val="5F5F5F"/>
                </a:solidFill>
                <a:ea typeface="Calibri" panose="020F0502020204030204" pitchFamily="34" charset="0"/>
                <a:cs typeface="Calibri" panose="020F0502020204030204" pitchFamily="34" charset="0"/>
              </a:rPr>
              <a:t>How Evolved is your </a:t>
            </a:r>
            <a:r>
              <a:rPr lang="en-US" altLang="en-US" sz="2400" b="0" dirty="0" smtClean="0">
                <a:solidFill>
                  <a:srgbClr val="5F5F5F"/>
                </a:solidFill>
                <a:ea typeface="Calibri" panose="020F0502020204030204" pitchFamily="34" charset="0"/>
                <a:cs typeface="Calibri" panose="020F0502020204030204" pitchFamily="34" charset="0"/>
              </a:rPr>
              <a:t>Architecture </a:t>
            </a:r>
            <a:r>
              <a:rPr lang="en-US" altLang="en-US" sz="2400" b="0" dirty="0" smtClean="0">
                <a:solidFill>
                  <a:srgbClr val="5F5F5F"/>
                </a:solidFill>
                <a:ea typeface="Calibri" panose="020F0502020204030204" pitchFamily="34" charset="0"/>
                <a:cs typeface="Calibri" panose="020F0502020204030204" pitchFamily="34" charset="0"/>
              </a:rPr>
              <a:t>?</a:t>
            </a:r>
            <a:endParaRPr lang="en-US" altLang="en-US" sz="1350" b="0" dirty="0">
              <a:solidFill>
                <a:srgbClr val="FF0000"/>
              </a:solidFill>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381387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3" descr="evolution.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88927" y="149660"/>
            <a:ext cx="2198653" cy="1147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8"/>
          <p:cNvSpPr txBox="1">
            <a:spLocks noChangeArrowheads="1"/>
          </p:cNvSpPr>
          <p:nvPr/>
        </p:nvSpPr>
        <p:spPr bwMode="auto">
          <a:xfrm>
            <a:off x="304007" y="228600"/>
            <a:ext cx="6179344" cy="68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000" b="1">
                <a:solidFill>
                  <a:schemeClr val="tx1"/>
                </a:solidFill>
                <a:latin typeface="Calibri" panose="020F0502020204030204" pitchFamily="34" charset="0"/>
              </a:defRPr>
            </a:lvl1pPr>
            <a:lvl2pPr marL="742950" indent="-285750" eaLnBrk="0" hangingPunct="0">
              <a:defRPr sz="2000" b="1">
                <a:solidFill>
                  <a:schemeClr val="tx1"/>
                </a:solidFill>
                <a:latin typeface="Calibri" panose="020F0502020204030204" pitchFamily="34" charset="0"/>
              </a:defRPr>
            </a:lvl2pPr>
            <a:lvl3pPr marL="1143000" indent="-228600" eaLnBrk="0" hangingPunct="0">
              <a:defRPr sz="2000" b="1">
                <a:solidFill>
                  <a:schemeClr val="tx1"/>
                </a:solidFill>
                <a:latin typeface="Calibri" panose="020F0502020204030204" pitchFamily="34" charset="0"/>
              </a:defRPr>
            </a:lvl3pPr>
            <a:lvl4pPr marL="1600200" indent="-228600" eaLnBrk="0" hangingPunct="0">
              <a:defRPr sz="2000" b="1">
                <a:solidFill>
                  <a:schemeClr val="tx1"/>
                </a:solidFill>
                <a:latin typeface="Calibri" panose="020F0502020204030204" pitchFamily="34" charset="0"/>
              </a:defRPr>
            </a:lvl4pPr>
            <a:lvl5pPr marL="2057400" indent="-228600" eaLnBrk="0" hangingPunct="0">
              <a:defRPr sz="2000" b="1">
                <a:solidFill>
                  <a:schemeClr val="tx1"/>
                </a:solidFill>
                <a:latin typeface="Calibri" panose="020F050202020403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9pPr>
          </a:lstStyle>
          <a:p>
            <a:pPr eaLnBrk="1" hangingPunct="1"/>
            <a:r>
              <a:rPr lang="en-US" altLang="en-US" sz="2400" b="0" dirty="0">
                <a:solidFill>
                  <a:srgbClr val="5F5F5F"/>
                </a:solidFill>
                <a:ea typeface="Calibri" panose="020F0502020204030204" pitchFamily="34" charset="0"/>
                <a:cs typeface="Calibri" panose="020F0502020204030204" pitchFamily="34" charset="0"/>
              </a:rPr>
              <a:t>How Evolved is your </a:t>
            </a:r>
            <a:r>
              <a:rPr lang="en-US" altLang="en-US" sz="2400" b="0" dirty="0" smtClean="0">
                <a:solidFill>
                  <a:srgbClr val="5F5F5F"/>
                </a:solidFill>
                <a:ea typeface="Calibri" panose="020F0502020204030204" pitchFamily="34" charset="0"/>
                <a:cs typeface="Calibri" panose="020F0502020204030204" pitchFamily="34" charset="0"/>
              </a:rPr>
              <a:t>Architecture </a:t>
            </a:r>
            <a:r>
              <a:rPr lang="en-US" altLang="en-US" sz="2400" b="0" dirty="0" smtClean="0">
                <a:solidFill>
                  <a:srgbClr val="5F5F5F"/>
                </a:solidFill>
                <a:ea typeface="Calibri" panose="020F0502020204030204" pitchFamily="34" charset="0"/>
                <a:cs typeface="Calibri" panose="020F0502020204030204" pitchFamily="34" charset="0"/>
              </a:rPr>
              <a:t>?</a:t>
            </a:r>
            <a:endParaRPr lang="en-US" altLang="en-US" sz="1350" b="0" dirty="0">
              <a:solidFill>
                <a:srgbClr val="FF0000"/>
              </a:solidFill>
              <a:ea typeface="Calibri" panose="020F0502020204030204" pitchFamily="34" charset="0"/>
              <a:cs typeface="Calibri" panose="020F0502020204030204" pitchFamily="34" charset="0"/>
            </a:endParaRPr>
          </a:p>
        </p:txBody>
      </p:sp>
      <p:sp>
        <p:nvSpPr>
          <p:cNvPr id="8196" name="Rectangle 3"/>
          <p:cNvSpPr>
            <a:spLocks noChangeArrowheads="1"/>
          </p:cNvSpPr>
          <p:nvPr/>
        </p:nvSpPr>
        <p:spPr bwMode="auto">
          <a:xfrm>
            <a:off x="233882" y="812205"/>
            <a:ext cx="8553450" cy="413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b="1">
                <a:solidFill>
                  <a:schemeClr val="tx1"/>
                </a:solidFill>
                <a:latin typeface="Calibri" panose="020F0502020204030204" pitchFamily="34" charset="0"/>
              </a:defRPr>
            </a:lvl1pPr>
            <a:lvl2pPr marL="684213" indent="-227013" eaLnBrk="0" hangingPunct="0">
              <a:defRPr sz="2000" b="1">
                <a:solidFill>
                  <a:schemeClr val="tx1"/>
                </a:solidFill>
                <a:latin typeface="Calibri" panose="020F0502020204030204" pitchFamily="34" charset="0"/>
              </a:defRPr>
            </a:lvl2pPr>
            <a:lvl3pPr marL="1143000" indent="-228600" eaLnBrk="0" hangingPunct="0">
              <a:defRPr sz="2000" b="1">
                <a:solidFill>
                  <a:schemeClr val="tx1"/>
                </a:solidFill>
                <a:latin typeface="Calibri" panose="020F0502020204030204" pitchFamily="34" charset="0"/>
              </a:defRPr>
            </a:lvl3pPr>
            <a:lvl4pPr marL="1600200" indent="-228600" eaLnBrk="0" hangingPunct="0">
              <a:defRPr sz="2000" b="1">
                <a:solidFill>
                  <a:schemeClr val="tx1"/>
                </a:solidFill>
                <a:latin typeface="Calibri" panose="020F0502020204030204" pitchFamily="34" charset="0"/>
              </a:defRPr>
            </a:lvl4pPr>
            <a:lvl5pPr marL="2057400" indent="-228600" eaLnBrk="0" hangingPunct="0">
              <a:defRPr sz="2000" b="1">
                <a:solidFill>
                  <a:schemeClr val="tx1"/>
                </a:solidFill>
                <a:latin typeface="Calibri" panose="020F050202020403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9pPr>
          </a:lstStyle>
          <a:p>
            <a:pPr marL="0" indent="0" eaLnBrk="1" hangingPunct="1">
              <a:lnSpc>
                <a:spcPct val="75000"/>
              </a:lnSpc>
              <a:spcBef>
                <a:spcPct val="20000"/>
              </a:spcBef>
            </a:pPr>
            <a:r>
              <a:rPr lang="en-US" altLang="en-US" sz="1600" dirty="0" smtClean="0">
                <a:solidFill>
                  <a:srgbClr val="5F5F5F"/>
                </a:solidFill>
              </a:rPr>
              <a:t>We need an honest assessment of our current architecture</a:t>
            </a:r>
          </a:p>
          <a:p>
            <a:pPr eaLnBrk="1" hangingPunct="1">
              <a:lnSpc>
                <a:spcPct val="75000"/>
              </a:lnSpc>
              <a:spcBef>
                <a:spcPct val="20000"/>
              </a:spcBef>
              <a:buFontTx/>
              <a:buChar char="•"/>
            </a:pPr>
            <a:endParaRPr lang="en-US" altLang="en-US" sz="1600" dirty="0" smtClean="0">
              <a:solidFill>
                <a:srgbClr val="5F5F5F"/>
              </a:solidFill>
            </a:endParaRPr>
          </a:p>
          <a:p>
            <a:pPr lvl="1" eaLnBrk="1" hangingPunct="1">
              <a:lnSpc>
                <a:spcPct val="75000"/>
              </a:lnSpc>
              <a:spcBef>
                <a:spcPct val="20000"/>
              </a:spcBef>
              <a:buFontTx/>
              <a:buChar char="•"/>
            </a:pPr>
            <a:endParaRPr lang="en-US" altLang="en-US" sz="1600" dirty="0" smtClean="0">
              <a:solidFill>
                <a:srgbClr val="5F5F5F"/>
              </a:solidFill>
            </a:endParaRPr>
          </a:p>
          <a:p>
            <a:pPr lvl="1" eaLnBrk="1" hangingPunct="1">
              <a:lnSpc>
                <a:spcPct val="75000"/>
              </a:lnSpc>
              <a:spcBef>
                <a:spcPct val="20000"/>
              </a:spcBef>
              <a:buFontTx/>
              <a:buChar char="•"/>
            </a:pPr>
            <a:endParaRPr lang="en-US" altLang="en-US" sz="1600" dirty="0">
              <a:solidFill>
                <a:srgbClr val="5F5F5F"/>
              </a:solidFill>
            </a:endParaRPr>
          </a:p>
          <a:p>
            <a:pPr lvl="1" eaLnBrk="1" hangingPunct="1">
              <a:lnSpc>
                <a:spcPct val="75000"/>
              </a:lnSpc>
              <a:spcBef>
                <a:spcPct val="20000"/>
              </a:spcBef>
              <a:buFontTx/>
              <a:buChar char="•"/>
            </a:pPr>
            <a:endParaRPr lang="en-US" altLang="en-US" sz="1600" dirty="0" smtClean="0">
              <a:solidFill>
                <a:srgbClr val="5F5F5F"/>
              </a:solidFill>
            </a:endParaRPr>
          </a:p>
          <a:p>
            <a:pPr lvl="1" eaLnBrk="1" hangingPunct="1">
              <a:lnSpc>
                <a:spcPct val="75000"/>
              </a:lnSpc>
              <a:spcBef>
                <a:spcPct val="20000"/>
              </a:spcBef>
              <a:buFontTx/>
              <a:buChar char="•"/>
            </a:pPr>
            <a:endParaRPr lang="en-US" altLang="en-US" sz="1600" dirty="0">
              <a:solidFill>
                <a:srgbClr val="5F5F5F"/>
              </a:solidFill>
            </a:endParaRPr>
          </a:p>
          <a:p>
            <a:pPr lvl="1" eaLnBrk="1" hangingPunct="1">
              <a:lnSpc>
                <a:spcPct val="75000"/>
              </a:lnSpc>
              <a:spcBef>
                <a:spcPct val="20000"/>
              </a:spcBef>
              <a:buFontTx/>
              <a:buChar char="•"/>
            </a:pPr>
            <a:endParaRPr lang="en-US" altLang="en-US" sz="1600" dirty="0" smtClean="0">
              <a:solidFill>
                <a:srgbClr val="5F5F5F"/>
              </a:solidFill>
            </a:endParaRPr>
          </a:p>
          <a:p>
            <a:pPr lvl="1" eaLnBrk="1" hangingPunct="1">
              <a:lnSpc>
                <a:spcPct val="75000"/>
              </a:lnSpc>
              <a:spcBef>
                <a:spcPct val="20000"/>
              </a:spcBef>
              <a:buFontTx/>
              <a:buChar char="•"/>
            </a:pPr>
            <a:endParaRPr lang="en-US" altLang="en-US" sz="1600" dirty="0">
              <a:solidFill>
                <a:srgbClr val="5F5F5F"/>
              </a:solidFill>
            </a:endParaRPr>
          </a:p>
          <a:p>
            <a:pPr lvl="1" eaLnBrk="1" hangingPunct="1">
              <a:lnSpc>
                <a:spcPct val="75000"/>
              </a:lnSpc>
              <a:spcBef>
                <a:spcPct val="20000"/>
              </a:spcBef>
              <a:buFontTx/>
              <a:buChar char="•"/>
            </a:pPr>
            <a:endParaRPr lang="en-US" altLang="en-US" sz="1600" dirty="0" smtClean="0">
              <a:solidFill>
                <a:srgbClr val="5F5F5F"/>
              </a:solidFill>
            </a:endParaRPr>
          </a:p>
          <a:p>
            <a:pPr lvl="1" eaLnBrk="1" hangingPunct="1">
              <a:lnSpc>
                <a:spcPct val="75000"/>
              </a:lnSpc>
              <a:spcBef>
                <a:spcPct val="20000"/>
              </a:spcBef>
              <a:buFontTx/>
              <a:buChar char="•"/>
            </a:pPr>
            <a:endParaRPr lang="en-US" altLang="en-US" sz="1600" dirty="0">
              <a:solidFill>
                <a:srgbClr val="5F5F5F"/>
              </a:solidFill>
            </a:endParaRPr>
          </a:p>
          <a:p>
            <a:pPr lvl="1" eaLnBrk="1" hangingPunct="1">
              <a:lnSpc>
                <a:spcPct val="75000"/>
              </a:lnSpc>
              <a:spcBef>
                <a:spcPct val="20000"/>
              </a:spcBef>
              <a:buFontTx/>
              <a:buChar char="•"/>
            </a:pPr>
            <a:endParaRPr lang="en-US" altLang="en-US" sz="1600" dirty="0" smtClean="0">
              <a:solidFill>
                <a:srgbClr val="5F5F5F"/>
              </a:solidFill>
            </a:endParaRPr>
          </a:p>
          <a:p>
            <a:pPr lvl="1" eaLnBrk="1" hangingPunct="1">
              <a:lnSpc>
                <a:spcPct val="75000"/>
              </a:lnSpc>
              <a:spcBef>
                <a:spcPct val="20000"/>
              </a:spcBef>
              <a:buFontTx/>
              <a:buChar char="•"/>
            </a:pPr>
            <a:endParaRPr lang="en-US" altLang="en-US" sz="1600" dirty="0">
              <a:solidFill>
                <a:srgbClr val="5F5F5F"/>
              </a:solidFill>
            </a:endParaRPr>
          </a:p>
          <a:p>
            <a:pPr lvl="1" eaLnBrk="1" hangingPunct="1">
              <a:lnSpc>
                <a:spcPct val="75000"/>
              </a:lnSpc>
              <a:spcBef>
                <a:spcPct val="20000"/>
              </a:spcBef>
              <a:buFontTx/>
              <a:buChar char="•"/>
            </a:pPr>
            <a:endParaRPr lang="en-US" altLang="en-US" sz="1600" dirty="0" smtClean="0">
              <a:solidFill>
                <a:srgbClr val="5F5F5F"/>
              </a:solidFill>
            </a:endParaRPr>
          </a:p>
          <a:p>
            <a:pPr lvl="1" eaLnBrk="1" hangingPunct="1">
              <a:lnSpc>
                <a:spcPct val="75000"/>
              </a:lnSpc>
              <a:spcBef>
                <a:spcPct val="20000"/>
              </a:spcBef>
              <a:buFontTx/>
              <a:buChar char="•"/>
            </a:pPr>
            <a:endParaRPr lang="en-US" altLang="en-US" sz="1600" dirty="0">
              <a:solidFill>
                <a:srgbClr val="5F5F5F"/>
              </a:solidFill>
            </a:endParaRPr>
          </a:p>
          <a:p>
            <a:pPr lvl="1" eaLnBrk="1" hangingPunct="1">
              <a:lnSpc>
                <a:spcPct val="75000"/>
              </a:lnSpc>
              <a:spcBef>
                <a:spcPct val="20000"/>
              </a:spcBef>
              <a:buFontTx/>
              <a:buChar char="•"/>
            </a:pPr>
            <a:endParaRPr lang="en-US" altLang="en-US" sz="1600" dirty="0">
              <a:solidFill>
                <a:srgbClr val="5F5F5F"/>
              </a:solidFill>
            </a:endParaRPr>
          </a:p>
          <a:p>
            <a:pPr marL="0" indent="0" eaLnBrk="1" hangingPunct="1">
              <a:lnSpc>
                <a:spcPct val="75000"/>
              </a:lnSpc>
              <a:spcBef>
                <a:spcPct val="20000"/>
              </a:spcBef>
            </a:pPr>
            <a:r>
              <a:rPr lang="en-US" altLang="en-US" sz="1600" dirty="0" smtClean="0">
                <a:solidFill>
                  <a:srgbClr val="5F5F5F"/>
                </a:solidFill>
              </a:rPr>
              <a:t>Does our current architecture fill you with confidence in meeting your business requirements?</a:t>
            </a:r>
            <a:endParaRPr lang="en-US" altLang="en-US" sz="1600" dirty="0">
              <a:solidFill>
                <a:srgbClr val="5F5F5F"/>
              </a:solidFill>
            </a:endParaRPr>
          </a:p>
          <a:p>
            <a:pPr lvl="1" eaLnBrk="1" hangingPunct="1">
              <a:lnSpc>
                <a:spcPct val="75000"/>
              </a:lnSpc>
              <a:spcBef>
                <a:spcPct val="20000"/>
              </a:spcBef>
              <a:buFontTx/>
              <a:buChar char="•"/>
            </a:pPr>
            <a:endParaRPr lang="en-US" altLang="en-US" sz="1200" dirty="0">
              <a:solidFill>
                <a:srgbClr val="FF0000"/>
              </a:solidFill>
            </a:endParaRPr>
          </a:p>
          <a:p>
            <a:pPr eaLnBrk="1" hangingPunct="1">
              <a:lnSpc>
                <a:spcPct val="75000"/>
              </a:lnSpc>
              <a:spcBef>
                <a:spcPct val="20000"/>
              </a:spcBef>
              <a:buFontTx/>
              <a:buChar char="•"/>
            </a:pPr>
            <a:endParaRPr lang="en-US" altLang="en-US" sz="1200" dirty="0">
              <a:solidFill>
                <a:srgbClr val="FF0000"/>
              </a:solidFill>
            </a:endParaRPr>
          </a:p>
        </p:txBody>
      </p:sp>
      <p:graphicFrame>
        <p:nvGraphicFramePr>
          <p:cNvPr id="3" name="Table 2"/>
          <p:cNvGraphicFramePr>
            <a:graphicFrameLocks noGrp="1"/>
          </p:cNvGraphicFramePr>
          <p:nvPr>
            <p:extLst/>
          </p:nvPr>
        </p:nvGraphicFramePr>
        <p:xfrm>
          <a:off x="478357" y="1366986"/>
          <a:ext cx="8064500" cy="2750820"/>
        </p:xfrm>
        <a:graphic>
          <a:graphicData uri="http://schemas.openxmlformats.org/drawingml/2006/table">
            <a:tbl>
              <a:tblPr/>
              <a:tblGrid>
                <a:gridCol w="1155700"/>
                <a:gridCol w="635000"/>
                <a:gridCol w="635000"/>
                <a:gridCol w="622300"/>
                <a:gridCol w="901700"/>
                <a:gridCol w="723900"/>
                <a:gridCol w="660400"/>
                <a:gridCol w="596900"/>
                <a:gridCol w="520700"/>
                <a:gridCol w="520700"/>
                <a:gridCol w="457200"/>
                <a:gridCol w="635000"/>
              </a:tblGrid>
              <a:tr h="373380">
                <a:tc>
                  <a:txBody>
                    <a:bodyPr/>
                    <a:lstStyle/>
                    <a:p>
                      <a:pPr algn="l" rtl="0" fontAlgn="b"/>
                      <a:r>
                        <a:rPr lang="en-US" sz="1100" b="1" i="0" u="none" strike="noStrike">
                          <a:solidFill>
                            <a:srgbClr val="FFFFFF"/>
                          </a:solidFill>
                          <a:effectLst/>
                          <a:latin typeface="Calibri" panose="020F0502020204030204" pitchFamily="34" charset="0"/>
                        </a:rPr>
                        <a:t>Architecture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rtl="0" fontAlgn="b"/>
                      <a:r>
                        <a:rPr lang="en-US" sz="1100" b="0" i="0" u="none" strike="noStrike">
                          <a:solidFill>
                            <a:srgbClr val="FFFFFF"/>
                          </a:solidFill>
                          <a:effectLst/>
                          <a:latin typeface="Calibri" panose="020F0502020204030204" pitchFamily="34" charset="0"/>
                        </a:rPr>
                        <a:t>Legacy Capability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rtl="0" fontAlgn="b"/>
                      <a:r>
                        <a:rPr lang="en-US" sz="1100" b="0" i="0" u="none" strike="noStrike">
                          <a:solidFill>
                            <a:srgbClr val="FFFFFF"/>
                          </a:solidFill>
                          <a:effectLst/>
                          <a:latin typeface="Calibri" panose="020F0502020204030204" pitchFamily="34" charset="0"/>
                        </a:rPr>
                        <a:t>Modern Capability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rtl="0" fontAlgn="b"/>
                      <a:r>
                        <a:rPr lang="en-US" sz="1100" b="1" i="0" u="none" strike="noStrike">
                          <a:solidFill>
                            <a:srgbClr val="FFFFFF"/>
                          </a:solidFill>
                          <a:effectLst/>
                          <a:latin typeface="Calibri" panose="020F0502020204030204" pitchFamily="34" charset="0"/>
                        </a:rPr>
                        <a:t>HA</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rtl="0" fontAlgn="b"/>
                      <a:r>
                        <a:rPr lang="en-US" sz="1100" b="1" i="0" u="none" strike="noStrike">
                          <a:solidFill>
                            <a:srgbClr val="FFFFFF"/>
                          </a:solidFill>
                          <a:effectLst/>
                          <a:latin typeface="Calibri" panose="020F0502020204030204" pitchFamily="34" charset="0"/>
                        </a:rPr>
                        <a:t>CONSOLIDATE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rtl="0" fontAlgn="b"/>
                      <a:r>
                        <a:rPr lang="en-US" sz="1100" b="1" i="0" u="none" strike="noStrike">
                          <a:solidFill>
                            <a:srgbClr val="FFFFFF"/>
                          </a:solidFill>
                          <a:effectLst/>
                          <a:latin typeface="Calibri" panose="020F0502020204030204" pitchFamily="34" charset="0"/>
                        </a:rPr>
                        <a:t>APPLIANCE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rtl="0" fontAlgn="b"/>
                      <a:r>
                        <a:rPr lang="en-US" sz="1100" b="1" i="0" u="none" strike="noStrike">
                          <a:solidFill>
                            <a:srgbClr val="FFFFFF"/>
                          </a:solidFill>
                          <a:effectLst/>
                          <a:latin typeface="Calibri" panose="020F0502020204030204" pitchFamily="34" charset="0"/>
                        </a:rPr>
                        <a:t>ORACLE VERSIONS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rtl="0" fontAlgn="b"/>
                      <a:r>
                        <a:rPr lang="en-US" sz="1100" b="1" i="0" u="none" strike="noStrike">
                          <a:solidFill>
                            <a:srgbClr val="FFFFFF"/>
                          </a:solidFill>
                          <a:effectLst/>
                          <a:latin typeface="Calibri" panose="020F0502020204030204" pitchFamily="34" charset="0"/>
                        </a:rPr>
                        <a:t>MANAGE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rtl="0" fontAlgn="b"/>
                      <a:r>
                        <a:rPr lang="en-US" sz="1100" b="1" i="0" u="none" strike="noStrike">
                          <a:solidFill>
                            <a:srgbClr val="FFFFFF"/>
                          </a:solidFill>
                          <a:effectLst/>
                          <a:latin typeface="Calibri" panose="020F0502020204030204" pitchFamily="34" charset="0"/>
                        </a:rPr>
                        <a:t>REPORT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rtl="0" fontAlgn="b"/>
                      <a:r>
                        <a:rPr lang="en-US" sz="1100" b="1" i="0" u="none" strike="noStrike">
                          <a:solidFill>
                            <a:srgbClr val="FFFFFF"/>
                          </a:solidFill>
                          <a:effectLst/>
                          <a:latin typeface="Calibri" panose="020F0502020204030204" pitchFamily="34" charset="0"/>
                        </a:rPr>
                        <a:t>SECURE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rtl="0" fontAlgn="b"/>
                      <a:r>
                        <a:rPr lang="en-US" sz="1100" b="1" i="0" u="none" strike="noStrike">
                          <a:solidFill>
                            <a:srgbClr val="FFFFFF"/>
                          </a:solidFill>
                          <a:effectLst/>
                          <a:latin typeface="Calibri" panose="020F0502020204030204" pitchFamily="34" charset="0"/>
                        </a:rPr>
                        <a:t>CLONE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rtl="0" fontAlgn="b"/>
                      <a:r>
                        <a:rPr lang="en-US" sz="1100" b="1" i="0" u="none" strike="noStrike">
                          <a:solidFill>
                            <a:srgbClr val="FFFFFF"/>
                          </a:solidFill>
                          <a:effectLst/>
                          <a:latin typeface="Calibri" panose="020F0502020204030204" pitchFamily="34" charset="0"/>
                        </a:rPr>
                        <a:t>OPTIMIZE LICENSE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r>
              <a:tr h="182880">
                <a:tc>
                  <a:txBody>
                    <a:bodyPr/>
                    <a:lstStyle/>
                    <a:p>
                      <a:pPr algn="l" rtl="0" fontAlgn="b"/>
                      <a:r>
                        <a:rPr lang="en-US" sz="1100" b="1" i="0" u="none" strike="noStrike">
                          <a:solidFill>
                            <a:srgbClr val="FFFFFF"/>
                          </a:solidFill>
                          <a:effectLst/>
                          <a:latin typeface="Calibri" panose="020F0502020204030204" pitchFamily="34" charset="0"/>
                        </a:rPr>
                        <a:t>User Experience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b"/>
                      <a:r>
                        <a:rPr lang="en-US" sz="11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880">
                <a:tc>
                  <a:txBody>
                    <a:bodyPr/>
                    <a:lstStyle/>
                    <a:p>
                      <a:pPr algn="l" rtl="0" fontAlgn="b"/>
                      <a:r>
                        <a:rPr lang="en-US" sz="1100" b="1" i="0" u="none" strike="noStrike">
                          <a:solidFill>
                            <a:srgbClr val="FFFFFF"/>
                          </a:solidFill>
                          <a:effectLst/>
                          <a:latin typeface="Calibri" panose="020F0502020204030204" pitchFamily="34" charset="0"/>
                        </a:rPr>
                        <a:t>Job Performance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b"/>
                      <a:r>
                        <a:rPr lang="en-US" sz="1100" b="0"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880">
                <a:tc>
                  <a:txBody>
                    <a:bodyPr/>
                    <a:lstStyle/>
                    <a:p>
                      <a:pPr algn="l" rtl="0" fontAlgn="b"/>
                      <a:r>
                        <a:rPr lang="en-US" sz="1100" b="1" i="0" u="none" strike="noStrike">
                          <a:solidFill>
                            <a:srgbClr val="FFFFFF"/>
                          </a:solidFill>
                          <a:effectLst/>
                          <a:latin typeface="Calibri" panose="020F0502020204030204" pitchFamily="34" charset="0"/>
                        </a:rPr>
                        <a:t>Availability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b"/>
                      <a:r>
                        <a:rPr lang="en-US" sz="1100" b="0"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880">
                <a:tc>
                  <a:txBody>
                    <a:bodyPr/>
                    <a:lstStyle/>
                    <a:p>
                      <a:pPr algn="l" rtl="0" fontAlgn="b"/>
                      <a:r>
                        <a:rPr lang="en-US" sz="1100" b="1" i="0" u="none" strike="noStrike">
                          <a:solidFill>
                            <a:srgbClr val="FFFFFF"/>
                          </a:solidFill>
                          <a:effectLst/>
                          <a:latin typeface="Calibri" panose="020F0502020204030204" pitchFamily="34" charset="0"/>
                        </a:rPr>
                        <a:t>Data Protection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rtl="0" fontAlgn="b"/>
                      <a:r>
                        <a:rPr lang="en-US" sz="1100" b="0" i="0" u="none" strike="noStrike">
                          <a:solidFill>
                            <a:srgbClr val="FFFFFF"/>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b"/>
                      <a:r>
                        <a:rPr lang="en-US" sz="11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880">
                <a:tc>
                  <a:txBody>
                    <a:bodyPr/>
                    <a:lstStyle/>
                    <a:p>
                      <a:pPr algn="l" rtl="0" fontAlgn="b"/>
                      <a:r>
                        <a:rPr lang="en-US" sz="1100" b="1" i="0" u="none" strike="noStrike">
                          <a:solidFill>
                            <a:srgbClr val="FFFFFF"/>
                          </a:solidFill>
                          <a:effectLst/>
                          <a:latin typeface="Calibri" panose="020F0502020204030204" pitchFamily="34" charset="0"/>
                        </a:rPr>
                        <a:t>Time to Recover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b"/>
                      <a:r>
                        <a:rPr lang="en-US" sz="11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880">
                <a:tc>
                  <a:txBody>
                    <a:bodyPr/>
                    <a:lstStyle/>
                    <a:p>
                      <a:pPr algn="l" rtl="0" fontAlgn="b"/>
                      <a:r>
                        <a:rPr lang="en-US" sz="1100" b="1" i="0" u="none" strike="noStrike">
                          <a:solidFill>
                            <a:srgbClr val="FFFFFF"/>
                          </a:solidFill>
                          <a:effectLst/>
                          <a:latin typeface="Calibri" panose="020F0502020204030204" pitchFamily="34" charset="0"/>
                        </a:rPr>
                        <a:t>Agility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rtl="0" fontAlgn="b"/>
                      <a:r>
                        <a:rPr lang="en-US" sz="1100" b="0" i="0" u="none" strike="noStrike">
                          <a:solidFill>
                            <a:srgbClr val="FFFFFF"/>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b"/>
                      <a:r>
                        <a:rPr lang="en-US" sz="1100" b="0"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r>
              <a:tr h="182880">
                <a:tc>
                  <a:txBody>
                    <a:bodyPr/>
                    <a:lstStyle/>
                    <a:p>
                      <a:pPr algn="l" rtl="0" fontAlgn="b"/>
                      <a:r>
                        <a:rPr lang="en-US" sz="1100" b="1" i="0" u="none" strike="noStrike">
                          <a:solidFill>
                            <a:srgbClr val="FFFFFF"/>
                          </a:solidFill>
                          <a:effectLst/>
                          <a:latin typeface="Calibri" panose="020F0502020204030204" pitchFamily="34" charset="0"/>
                        </a:rPr>
                        <a:t>Scalability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rtl="0" fontAlgn="b"/>
                      <a:r>
                        <a:rPr lang="en-US" sz="1100" b="0" i="0" u="none" strike="noStrike">
                          <a:solidFill>
                            <a:srgbClr val="FFFFFF"/>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b"/>
                      <a:r>
                        <a:rPr lang="en-US"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r>
              <a:tr h="182880">
                <a:tc>
                  <a:txBody>
                    <a:bodyPr/>
                    <a:lstStyle/>
                    <a:p>
                      <a:pPr algn="l" rtl="0" fontAlgn="b"/>
                      <a:r>
                        <a:rPr lang="en-US" sz="1100" b="1" i="0" u="none" strike="noStrike">
                          <a:solidFill>
                            <a:srgbClr val="FFFFFF"/>
                          </a:solidFill>
                          <a:effectLst/>
                          <a:latin typeface="Calibri" panose="020F0502020204030204" pitchFamily="34" charset="0"/>
                        </a:rPr>
                        <a:t>Security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rtl="0" fontAlgn="b"/>
                      <a:r>
                        <a:rPr lang="en-US" sz="1100" b="0" i="0" u="none" strike="noStrike">
                          <a:solidFill>
                            <a:srgbClr val="FFFFFF"/>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b"/>
                      <a:r>
                        <a:rPr lang="en-US" sz="11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880">
                <a:tc>
                  <a:txBody>
                    <a:bodyPr/>
                    <a:lstStyle/>
                    <a:p>
                      <a:pPr algn="l" rtl="0" fontAlgn="b"/>
                      <a:r>
                        <a:rPr lang="en-US" sz="1100" b="1" i="0" u="none" strike="noStrike">
                          <a:solidFill>
                            <a:srgbClr val="FFFFFF"/>
                          </a:solidFill>
                          <a:effectLst/>
                          <a:latin typeface="Calibri" panose="020F0502020204030204" pitchFamily="34" charset="0"/>
                        </a:rPr>
                        <a:t>Simplicity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rtl="0" fontAlgn="b"/>
                      <a:r>
                        <a:rPr lang="en-US"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b"/>
                      <a:r>
                        <a:rPr lang="en-US" sz="11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880">
                <a:tc>
                  <a:txBody>
                    <a:bodyPr/>
                    <a:lstStyle/>
                    <a:p>
                      <a:pPr algn="l" rtl="0" fontAlgn="b"/>
                      <a:r>
                        <a:rPr lang="en-US" sz="1100" b="1" i="0" u="none" strike="noStrike">
                          <a:solidFill>
                            <a:srgbClr val="FFFFFF"/>
                          </a:solidFill>
                          <a:effectLst/>
                          <a:latin typeface="Calibri" panose="020F0502020204030204" pitchFamily="34" charset="0"/>
                        </a:rPr>
                        <a:t>Data Management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rtl="0" fontAlgn="b"/>
                      <a:r>
                        <a:rPr lang="en-US" sz="1100" b="0" i="0" u="none" strike="noStrike">
                          <a:solidFill>
                            <a:srgbClr val="FFFFFF"/>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rtl="0" fontAlgn="b"/>
                      <a:r>
                        <a:rPr lang="en-US" sz="11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880">
                <a:tc>
                  <a:txBody>
                    <a:bodyPr/>
                    <a:lstStyle/>
                    <a:p>
                      <a:pPr algn="l" rtl="0" fontAlgn="b"/>
                      <a:r>
                        <a:rPr lang="en-US" sz="1100" b="1" i="0" u="none" strike="noStrike">
                          <a:solidFill>
                            <a:srgbClr val="FFFFFF"/>
                          </a:solidFill>
                          <a:effectLst/>
                          <a:latin typeface="Calibri" panose="020F0502020204030204" pitchFamily="34" charset="0"/>
                        </a:rPr>
                        <a:t>Productivity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rtl="0" fontAlgn="b"/>
                      <a:r>
                        <a:rPr lang="en-US"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b"/>
                      <a:r>
                        <a:rPr lang="en-US" sz="11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2880">
                <a:tc>
                  <a:txBody>
                    <a:bodyPr/>
                    <a:lstStyle/>
                    <a:p>
                      <a:pPr algn="l" rtl="0" fontAlgn="b"/>
                      <a:r>
                        <a:rPr lang="en-US" sz="1100" b="1" i="0" u="none" strike="noStrike">
                          <a:solidFill>
                            <a:srgbClr val="FFFFFF"/>
                          </a:solidFill>
                          <a:effectLst/>
                          <a:latin typeface="Calibri" panose="020F0502020204030204" pitchFamily="34" charset="0"/>
                        </a:rPr>
                        <a:t>SW Compliance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rtl="0" fontAlgn="b"/>
                      <a:r>
                        <a:rPr lang="en-US"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b"/>
                      <a:r>
                        <a:rPr lang="en-US" sz="11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r>
              <a:tr h="182880">
                <a:tc>
                  <a:txBody>
                    <a:bodyPr/>
                    <a:lstStyle/>
                    <a:p>
                      <a:pPr algn="l" rtl="0" fontAlgn="b"/>
                      <a:r>
                        <a:rPr lang="en-US" sz="1100" b="1" i="0" u="none" strike="noStrike">
                          <a:solidFill>
                            <a:srgbClr val="FFFFFF"/>
                          </a:solidFill>
                          <a:effectLst/>
                          <a:latin typeface="Calibri" panose="020F0502020204030204" pitchFamily="34" charset="0"/>
                        </a:rPr>
                        <a:t>Business Value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95959"/>
                    </a:solidFill>
                  </a:tcPr>
                </a:tc>
                <a:tc>
                  <a:txBody>
                    <a:bodyPr/>
                    <a:lstStyle/>
                    <a:p>
                      <a:pPr algn="ctr" rtl="0" fontAlgn="b"/>
                      <a:r>
                        <a:rPr lang="en-US"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b"/>
                      <a:r>
                        <a:rPr lang="en-US" sz="11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ctr" rtl="0" fontAlgn="b"/>
                      <a:r>
                        <a:rPr lang="en-US" sz="1100" b="0" i="0" u="none" strike="noStrike" dirty="0">
                          <a:solidFill>
                            <a:srgbClr val="000000"/>
                          </a:solidFill>
                          <a:effectLst/>
                          <a:latin typeface="Wingdings" panose="05000000000000000000" pitchFamily="2" charset="2"/>
                        </a:rPr>
                        <a:t>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r>
            </a:tbl>
          </a:graphicData>
        </a:graphic>
      </p:graphicFrame>
    </p:spTree>
    <p:extLst>
      <p:ext uri="{BB962C8B-B14F-4D97-AF65-F5344CB8AC3E}">
        <p14:creationId xmlns:p14="http://schemas.microsoft.com/office/powerpoint/2010/main" val="54118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3"/>
          <p:cNvSpPr txBox="1">
            <a:spLocks noChangeArrowheads="1"/>
          </p:cNvSpPr>
          <p:nvPr/>
        </p:nvSpPr>
        <p:spPr bwMode="auto">
          <a:xfrm>
            <a:off x="1752600" y="1439466"/>
            <a:ext cx="5092304"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9063" indent="-119063" eaLnBrk="0" hangingPunct="0">
              <a:defRPr sz="2000" b="1">
                <a:solidFill>
                  <a:schemeClr val="tx1"/>
                </a:solidFill>
                <a:latin typeface="Calibri" panose="020F0502020204030204" pitchFamily="34" charset="0"/>
              </a:defRPr>
            </a:lvl1pPr>
            <a:lvl2pPr marL="742950" indent="-285750" eaLnBrk="0" hangingPunct="0">
              <a:defRPr sz="2000" b="1">
                <a:solidFill>
                  <a:schemeClr val="tx1"/>
                </a:solidFill>
                <a:latin typeface="Calibri" panose="020F0502020204030204" pitchFamily="34" charset="0"/>
              </a:defRPr>
            </a:lvl2pPr>
            <a:lvl3pPr marL="1143000" indent="-228600" eaLnBrk="0" hangingPunct="0">
              <a:defRPr sz="2000" b="1">
                <a:solidFill>
                  <a:schemeClr val="tx1"/>
                </a:solidFill>
                <a:latin typeface="Calibri" panose="020F0502020204030204" pitchFamily="34" charset="0"/>
              </a:defRPr>
            </a:lvl3pPr>
            <a:lvl4pPr marL="1600200" indent="-228600" eaLnBrk="0" hangingPunct="0">
              <a:defRPr sz="2000" b="1">
                <a:solidFill>
                  <a:schemeClr val="tx1"/>
                </a:solidFill>
                <a:latin typeface="Calibri" panose="020F0502020204030204" pitchFamily="34" charset="0"/>
              </a:defRPr>
            </a:lvl4pPr>
            <a:lvl5pPr marL="2057400" indent="-228600" eaLnBrk="0" hangingPunct="0">
              <a:defRPr sz="2000" b="1">
                <a:solidFill>
                  <a:schemeClr val="tx1"/>
                </a:solidFill>
                <a:latin typeface="Calibri" panose="020F050202020403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Calibri" panose="020F0502020204030204" pitchFamily="34" charset="0"/>
              </a:defRPr>
            </a:lvl9pPr>
          </a:lstStyle>
          <a:p>
            <a:pPr>
              <a:spcBef>
                <a:spcPct val="20000"/>
              </a:spcBef>
            </a:pPr>
            <a:endParaRPr lang="en-US" altLang="en-US" sz="1200"/>
          </a:p>
          <a:p>
            <a:pPr>
              <a:spcBef>
                <a:spcPct val="20000"/>
              </a:spcBef>
            </a:pPr>
            <a:endParaRPr lang="en-US" altLang="en-US" sz="1200" b="0"/>
          </a:p>
        </p:txBody>
      </p:sp>
      <p:sp>
        <p:nvSpPr>
          <p:cNvPr id="28675" name="Rectangle 3"/>
          <p:cNvSpPr>
            <a:spLocks noGrp="1" noChangeArrowheads="1"/>
          </p:cNvSpPr>
          <p:nvPr>
            <p:ph type="title"/>
          </p:nvPr>
        </p:nvSpPr>
        <p:spPr>
          <a:xfrm>
            <a:off x="292100" y="-154184"/>
            <a:ext cx="8547100" cy="706041"/>
          </a:xfrm>
        </p:spPr>
        <p:txBody>
          <a:bodyPr/>
          <a:lstStyle/>
          <a:p>
            <a:pPr eaLnBrk="1" hangingPunct="1"/>
            <a:r>
              <a:rPr lang="en-US" altLang="en-US" sz="2400" dirty="0" smtClean="0">
                <a:latin typeface="Calibri" panose="020F0502020204030204" pitchFamily="34" charset="0"/>
                <a:ea typeface="Calibri" panose="020F0502020204030204" pitchFamily="34" charset="0"/>
                <a:cs typeface="Calibri" panose="020F0502020204030204" pitchFamily="34" charset="0"/>
              </a:rPr>
              <a:t>Wait… It’s not all doom and gloom!</a:t>
            </a:r>
            <a:endParaRPr lang="en-US" altLang="en-US" sz="16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sp>
        <p:nvSpPr>
          <p:cNvPr id="25603" name="Rectangle 23"/>
          <p:cNvSpPr>
            <a:spLocks noGrp="1" noChangeArrowheads="1"/>
          </p:cNvSpPr>
          <p:nvPr>
            <p:ph idx="1"/>
          </p:nvPr>
        </p:nvSpPr>
        <p:spPr>
          <a:xfrm>
            <a:off x="2227993" y="893619"/>
            <a:ext cx="5507338" cy="3789759"/>
          </a:xfrm>
        </p:spPr>
        <p:txBody>
          <a:bodyPr>
            <a:noAutofit/>
          </a:bodyPr>
          <a:lstStyle/>
          <a:p>
            <a:pPr marL="285750" lvl="1" indent="-285750">
              <a:buFont typeface="Arial" panose="020B0604020202020204" pitchFamily="34" charset="0"/>
              <a:buChar char="•"/>
              <a:defRPr/>
            </a:pPr>
            <a:r>
              <a:rPr lang="en-US" dirty="0" smtClean="0">
                <a:latin typeface="Calibri" pitchFamily="34" charset="0"/>
                <a:cs typeface="Calibri" pitchFamily="34" charset="0"/>
              </a:rPr>
              <a:t>The Chinese word for “Crisis” is made up of:</a:t>
            </a:r>
          </a:p>
          <a:p>
            <a:pPr marL="457143" lvl="2" indent="-285750">
              <a:defRPr/>
            </a:pPr>
            <a:r>
              <a:rPr lang="en-US" sz="1800" dirty="0" smtClean="0">
                <a:latin typeface="Calibri" pitchFamily="34" charset="0"/>
                <a:cs typeface="Calibri" pitchFamily="34" charset="0"/>
              </a:rPr>
              <a:t>“Danger”</a:t>
            </a:r>
          </a:p>
          <a:p>
            <a:pPr marL="457143" lvl="2" indent="-285750">
              <a:defRPr/>
            </a:pPr>
            <a:r>
              <a:rPr lang="en-US" sz="1800" dirty="0" smtClean="0">
                <a:latin typeface="Calibri" pitchFamily="34" charset="0"/>
                <a:cs typeface="Calibri" pitchFamily="34" charset="0"/>
              </a:rPr>
              <a:t>“Opportunity”</a:t>
            </a:r>
          </a:p>
          <a:p>
            <a:pPr marL="285750" lvl="1" indent="-285750">
              <a:buFont typeface="Arial" panose="020B0604020202020204" pitchFamily="34" charset="0"/>
              <a:buChar char="•"/>
              <a:defRPr/>
            </a:pPr>
            <a:endParaRPr lang="en-US" dirty="0" smtClean="0">
              <a:latin typeface="Calibri" pitchFamily="34" charset="0"/>
              <a:cs typeface="Calibri" pitchFamily="34" charset="0"/>
            </a:endParaRPr>
          </a:p>
          <a:p>
            <a:pPr marL="285750" lvl="1" indent="-285750">
              <a:buFont typeface="Arial" panose="020B0604020202020204" pitchFamily="34" charset="0"/>
              <a:buChar char="•"/>
              <a:defRPr/>
            </a:pPr>
            <a:endParaRPr lang="en-US" dirty="0" smtClean="0">
              <a:latin typeface="Calibri" pitchFamily="34" charset="0"/>
              <a:cs typeface="Calibri" pitchFamily="34" charset="0"/>
            </a:endParaRPr>
          </a:p>
          <a:p>
            <a:pPr marL="285750" lvl="1" indent="-285750">
              <a:buFont typeface="Arial" panose="020B0604020202020204" pitchFamily="34" charset="0"/>
              <a:buChar char="•"/>
              <a:defRPr/>
            </a:pPr>
            <a:r>
              <a:rPr lang="en-US" dirty="0" smtClean="0">
                <a:latin typeface="Calibri" pitchFamily="34" charset="0"/>
                <a:cs typeface="Calibri" pitchFamily="34" charset="0"/>
              </a:rPr>
              <a:t>How often in our careers do we have the opportunity to completely assess and reinvent our IT estate, for the good of our business?</a:t>
            </a:r>
          </a:p>
          <a:p>
            <a:pPr marL="285750" lvl="1" indent="-285750">
              <a:buFont typeface="Arial" panose="020B0604020202020204" pitchFamily="34" charset="0"/>
              <a:buChar char="•"/>
              <a:defRPr/>
            </a:pPr>
            <a:endParaRPr lang="en-US" dirty="0">
              <a:latin typeface="Calibri" pitchFamily="34" charset="0"/>
              <a:cs typeface="Calibri" pitchFamily="34" charset="0"/>
            </a:endParaRPr>
          </a:p>
          <a:p>
            <a:pPr marL="285750" lvl="1" indent="-285750">
              <a:buFont typeface="Arial" panose="020B0604020202020204" pitchFamily="34" charset="0"/>
              <a:buChar char="•"/>
              <a:defRPr/>
            </a:pPr>
            <a:r>
              <a:rPr lang="en-US" dirty="0" smtClean="0">
                <a:latin typeface="Calibri" pitchFamily="34" charset="0"/>
                <a:cs typeface="Calibri" pitchFamily="34" charset="0"/>
              </a:rPr>
              <a:t>This should be every CIO’s dream – let’s grasp the opportunity and truly transform our IT!</a:t>
            </a:r>
          </a:p>
        </p:txBody>
      </p:sp>
      <p:pic>
        <p:nvPicPr>
          <p:cNvPr id="1026" name="Picture 2" descr="http://vbcoachin.be/wp-content/uploads/2013/07/businessman-happy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025" y="2168156"/>
            <a:ext cx="1832968" cy="25386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inese word for crisis.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306" y="799520"/>
            <a:ext cx="1104405" cy="1120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21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398963" y="304800"/>
            <a:ext cx="8346073" cy="381000"/>
          </a:xfrm>
        </p:spPr>
        <p:txBody>
          <a:bodyPr/>
          <a:lstStyle/>
          <a:p>
            <a:r>
              <a:rPr lang="en-US" dirty="0" smtClean="0"/>
              <a:t>This is not a Pure Cloud conversation…</a:t>
            </a:r>
            <a:endParaRPr lang="en-US" dirty="0"/>
          </a:p>
        </p:txBody>
      </p:sp>
      <p:pic>
        <p:nvPicPr>
          <p:cNvPr id="1026" name="Picture 2" descr="http://meship.com/Blog/wp-content/uploads/2011/05/it-architecture-cloud-comput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963" y="1124717"/>
            <a:ext cx="3248706" cy="22491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54429" y="1029453"/>
            <a:ext cx="4790607" cy="2277518"/>
          </a:xfrm>
          <a:prstGeom prst="rect">
            <a:avLst/>
          </a:prstGeom>
          <a:noFill/>
        </p:spPr>
        <p:txBody>
          <a:bodyPr wrap="square" lIns="91412" tIns="45706" rIns="91412" bIns="45706" rtlCol="0">
            <a:spAutoFit/>
          </a:bodyPr>
          <a:lstStyle/>
          <a:p>
            <a:pPr marL="214341" indent="-214341">
              <a:buFont typeface="Arial" pitchFamily="34" charset="0"/>
              <a:buChar char="•"/>
            </a:pPr>
            <a:r>
              <a:rPr lang="en-US" dirty="0" smtClean="0">
                <a:solidFill>
                  <a:srgbClr val="46575E"/>
                </a:solidFill>
              </a:rPr>
              <a:t>Cloud is just one piece of the puzzle</a:t>
            </a:r>
          </a:p>
          <a:p>
            <a:pPr marL="214341" indent="-214341">
              <a:buFont typeface="Arial" pitchFamily="34" charset="0"/>
              <a:buChar char="•"/>
            </a:pPr>
            <a:r>
              <a:rPr lang="en-US" dirty="0" smtClean="0">
                <a:solidFill>
                  <a:srgbClr val="46575E"/>
                </a:solidFill>
              </a:rPr>
              <a:t>A holistic architecture view is required</a:t>
            </a:r>
          </a:p>
          <a:p>
            <a:pPr marL="214341" indent="-214341">
              <a:buFont typeface="Arial" pitchFamily="34" charset="0"/>
              <a:buChar char="•"/>
            </a:pPr>
            <a:r>
              <a:rPr lang="en-US" dirty="0" smtClean="0">
                <a:solidFill>
                  <a:srgbClr val="46575E"/>
                </a:solidFill>
              </a:rPr>
              <a:t>Modernize your local </a:t>
            </a:r>
            <a:r>
              <a:rPr lang="en-US" dirty="0" err="1" smtClean="0">
                <a:solidFill>
                  <a:srgbClr val="46575E"/>
                </a:solidFill>
              </a:rPr>
              <a:t>on-premise</a:t>
            </a:r>
            <a:r>
              <a:rPr lang="en-US" dirty="0" smtClean="0">
                <a:solidFill>
                  <a:srgbClr val="46575E"/>
                </a:solidFill>
              </a:rPr>
              <a:t> architecture</a:t>
            </a:r>
          </a:p>
          <a:p>
            <a:pPr marL="214341" indent="-214341">
              <a:buFont typeface="Arial" pitchFamily="34" charset="0"/>
              <a:buChar char="•"/>
            </a:pPr>
            <a:r>
              <a:rPr lang="en-US" dirty="0" smtClean="0">
                <a:solidFill>
                  <a:srgbClr val="46575E"/>
                </a:solidFill>
              </a:rPr>
              <a:t>On-premise and cloud strategies to be aligned</a:t>
            </a:r>
          </a:p>
          <a:p>
            <a:pPr marL="214341" indent="-214341">
              <a:buFont typeface="Arial" pitchFamily="34" charset="0"/>
              <a:buChar char="•"/>
            </a:pPr>
            <a:r>
              <a:rPr lang="en-US" dirty="0" smtClean="0">
                <a:solidFill>
                  <a:srgbClr val="46575E"/>
                </a:solidFill>
              </a:rPr>
              <a:t>Business requirements need to be analyzed: What is appropriate for </a:t>
            </a:r>
            <a:r>
              <a:rPr lang="en-US" dirty="0" err="1" smtClean="0">
                <a:solidFill>
                  <a:srgbClr val="46575E"/>
                </a:solidFill>
              </a:rPr>
              <a:t>on-premise</a:t>
            </a:r>
            <a:r>
              <a:rPr lang="en-US" dirty="0" smtClean="0">
                <a:solidFill>
                  <a:srgbClr val="46575E"/>
                </a:solidFill>
              </a:rPr>
              <a:t> and what is appropriate for off-premise?</a:t>
            </a:r>
          </a:p>
          <a:p>
            <a:pPr marL="214341" indent="-214341">
              <a:buFont typeface="Arial" pitchFamily="34" charset="0"/>
              <a:buChar char="•"/>
            </a:pPr>
            <a:endParaRPr lang="en-US" sz="1600" dirty="0" smtClean="0">
              <a:solidFill>
                <a:srgbClr val="46575E"/>
              </a:solidFill>
            </a:endParaRPr>
          </a:p>
        </p:txBody>
      </p:sp>
      <p:sp>
        <p:nvSpPr>
          <p:cNvPr id="5" name="Title 18"/>
          <p:cNvSpPr txBox="1">
            <a:spLocks/>
          </p:cNvSpPr>
          <p:nvPr/>
        </p:nvSpPr>
        <p:spPr>
          <a:xfrm>
            <a:off x="2698530" y="4101072"/>
            <a:ext cx="6046506" cy="381000"/>
          </a:xfrm>
          <a:prstGeom prst="rect">
            <a:avLst/>
          </a:prstGeom>
        </p:spPr>
        <p:txBody>
          <a:bodyPr vert="horz" lIns="0" tIns="0" rIns="0" bIns="0" rtlCol="0" anchor="b">
            <a:noAutofit/>
          </a:bodyPr>
          <a:lstStyle>
            <a:lvl1pPr algn="l" defTabSz="685606" rtl="0" eaLnBrk="1" latinLnBrk="0" hangingPunct="1">
              <a:lnSpc>
                <a:spcPct val="80000"/>
              </a:lnSpc>
              <a:spcBef>
                <a:spcPct val="0"/>
              </a:spcBef>
              <a:buNone/>
              <a:defRPr sz="2700" kern="1200">
                <a:solidFill>
                  <a:schemeClr val="tx1"/>
                </a:solidFill>
                <a:latin typeface="+mj-lt"/>
                <a:ea typeface="+mj-ea"/>
                <a:cs typeface="+mj-cs"/>
              </a:defRPr>
            </a:lvl1pPr>
          </a:lstStyle>
          <a:p>
            <a:r>
              <a:rPr lang="en-US" dirty="0" smtClean="0">
                <a:solidFill>
                  <a:srgbClr val="5F5F5F"/>
                </a:solidFill>
              </a:rPr>
              <a:t>……..… This is an Architecture conversation</a:t>
            </a:r>
            <a:endParaRPr lang="en-US" dirty="0">
              <a:solidFill>
                <a:srgbClr val="5F5F5F"/>
              </a:solidFill>
            </a:endParaRPr>
          </a:p>
        </p:txBody>
      </p:sp>
    </p:spTree>
    <p:extLst>
      <p:ext uri="{BB962C8B-B14F-4D97-AF65-F5344CB8AC3E}">
        <p14:creationId xmlns:p14="http://schemas.microsoft.com/office/powerpoint/2010/main" val="413256194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racle_16x9_2014_cloud">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2.xml><?xml version="1.0" encoding="utf-8"?>
<a:theme xmlns:a="http://schemas.openxmlformats.org/drawingml/2006/main" name="1_Oracle_16x9_2014_cloud">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3.xml><?xml version="1.0" encoding="utf-8"?>
<a:theme xmlns:a="http://schemas.openxmlformats.org/drawingml/2006/main" name="2_Oracle_16x9_2014_cloud">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4.xml><?xml version="1.0" encoding="utf-8"?>
<a:theme xmlns:a="http://schemas.openxmlformats.org/drawingml/2006/main" name="Office Theme">
  <a:themeElements>
    <a:clrScheme name="Oracle 2012">
      <a:dk1>
        <a:sysClr val="windowText" lastClr="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89841</TotalTime>
  <Words>3356</Words>
  <Application>Microsoft Office PowerPoint</Application>
  <PresentationFormat>On-screen Show (16:9)</PresentationFormat>
  <Paragraphs>963</Paragraphs>
  <Slides>36</Slides>
  <Notes>26</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36</vt:i4>
      </vt:variant>
    </vt:vector>
  </HeadingPairs>
  <TitlesOfParts>
    <vt:vector size="48" baseType="lpstr">
      <vt:lpstr>맑은 고딕</vt:lpstr>
      <vt:lpstr>ＭＳ Ｐゴシック</vt:lpstr>
      <vt:lpstr>ＭＳ Ｐゴシック</vt:lpstr>
      <vt:lpstr>Arial</vt:lpstr>
      <vt:lpstr>Calibri</vt:lpstr>
      <vt:lpstr>Times</vt:lpstr>
      <vt:lpstr>Times New Roman</vt:lpstr>
      <vt:lpstr>Wingdings</vt:lpstr>
      <vt:lpstr>ヒラギノ角ゴ Pro W3</vt:lpstr>
      <vt:lpstr>Oracle_16x9_2014_cloud</vt:lpstr>
      <vt:lpstr>1_Oracle_16x9_2014_cloud</vt:lpstr>
      <vt:lpstr>2_Oracle_16x9_2014_cloud</vt:lpstr>
      <vt:lpstr>PowerPoint Presentation</vt:lpstr>
      <vt:lpstr>PowerPoint Presentation</vt:lpstr>
      <vt:lpstr>We are trusted by our clients globally </vt:lpstr>
      <vt:lpstr>We have to evolve in the competitive landscape</vt:lpstr>
      <vt:lpstr>Optimal Cloud Strategy – Public Cloud and Private Cloud </vt:lpstr>
      <vt:lpstr>PowerPoint Presentation</vt:lpstr>
      <vt:lpstr>PowerPoint Presentation</vt:lpstr>
      <vt:lpstr>Wait… It’s not all doom and gloom!</vt:lpstr>
      <vt:lpstr>This is not a Pure Cloud conversation…</vt:lpstr>
      <vt:lpstr>The Promise of Cloud Computing </vt:lpstr>
      <vt:lpstr>PowerPoint Presentation</vt:lpstr>
      <vt:lpstr>Ask yourself what business are you in ? Let’s get on with our real business !</vt:lpstr>
      <vt:lpstr>Engineered Systems Proven and Adopted  Engineered Systems are the platform of the digital age    </vt:lpstr>
      <vt:lpstr>Exadata: Purpose-Built for the Oracle Database</vt:lpstr>
      <vt:lpstr>Confident Architecture Consolidation</vt:lpstr>
      <vt:lpstr>Exadata : 4X Consolidation Density</vt:lpstr>
      <vt:lpstr>Oracle Technologies Enabling Your Private Cloud Journey</vt:lpstr>
      <vt:lpstr>Data Management and Information Lifecycle Management</vt:lpstr>
      <vt:lpstr>Information Lifecycle Management: Relational + Big Data</vt:lpstr>
      <vt:lpstr>Software Costs: Consolidation optimizes licensing footprint</vt:lpstr>
      <vt:lpstr>Software Costs: Reducing Your Footprint with CoD Models</vt:lpstr>
      <vt:lpstr>The Oracle Cloud</vt:lpstr>
      <vt:lpstr>PowerPoint Presentation</vt:lpstr>
      <vt:lpstr>Cloud Offerings: An Overview</vt:lpstr>
      <vt:lpstr>Cloud Offerings: Picking the Right Provider For Your Business</vt:lpstr>
      <vt:lpstr>Cloud Offerings: Which Services Are Right For You?</vt:lpstr>
      <vt:lpstr>Cloud Offerings: Selecting the Right Architecture</vt:lpstr>
      <vt:lpstr>Cloud Design Golden Rule: Mirror Your On-Premise Architecture</vt:lpstr>
      <vt:lpstr>Oracle Database Offerings on PaaS &amp; IaaS</vt:lpstr>
      <vt:lpstr>Oracle Database as a Service</vt:lpstr>
      <vt:lpstr>Private / Public Cloud Database Use Cases (Today’s State) </vt:lpstr>
      <vt:lpstr>OEM 12c: A Single Pane of Glass Over Your Estate</vt:lpstr>
      <vt:lpstr>PowerPoint Presentation</vt:lpstr>
      <vt:lpstr>The Oracle Cloud</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Duarte, Inc.</dc:creator>
  <cp:lastModifiedBy>Simon Rice</cp:lastModifiedBy>
  <cp:revision>1872</cp:revision>
  <cp:lastPrinted>2015-08-10T21:17:06Z</cp:lastPrinted>
  <dcterms:created xsi:type="dcterms:W3CDTF">2012-09-27T14:55:48Z</dcterms:created>
  <dcterms:modified xsi:type="dcterms:W3CDTF">2015-10-23T20:14:25Z</dcterms:modified>
</cp:coreProperties>
</file>